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2" r:id="rId2"/>
  </p:sldIdLst>
  <p:sldSz cx="9144000" cy="6858000" type="screen4x3"/>
  <p:notesSz cx="6858000" cy="9144000"/>
  <p:defaultTextStyle>
    <a:defPPr>
      <a:defRPr lang="zh-C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0"/>
  </p:normalViewPr>
  <p:slideViewPr>
    <p:cSldViewPr>
      <p:cViewPr varScale="1">
        <p:scale>
          <a:sx n="111" d="100"/>
          <a:sy n="111" d="100"/>
        </p:scale>
        <p:origin x="1680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标题幻灯片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ctrTitle"/>
          </p:nvPr>
        </p:nvSpPr>
        <p:spPr bwMode="auto">
          <a:xfrm>
            <a:off x="685800" y="2130424"/>
            <a:ext cx="7772400" cy="1470024"/>
          </a:xfr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副标题 2"/>
          <p:cNvSpPr>
            <a:spLocks noGrp="1"/>
          </p:cNvSpPr>
          <p:nvPr>
            <p:ph type="subTitle" idx="1"/>
          </p:nvPr>
        </p:nvSpPr>
        <p:spPr bwMode="auto">
          <a:xfrm>
            <a:off x="1371600" y="3886200"/>
            <a:ext cx="6400800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zh-CN"/>
              <a:t>单击此处编辑母版副标题样式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标题和竖排文字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竖排文字占位符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垂直排列标题与文本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竖排标题 1"/>
          <p:cNvSpPr>
            <a:spLocks noGrp="1"/>
          </p:cNvSpPr>
          <p:nvPr>
            <p:ph type="title" orient="vert"/>
          </p:nvPr>
        </p:nvSpPr>
        <p:spPr bwMode="auto">
          <a:xfrm>
            <a:off x="6629400" y="274637"/>
            <a:ext cx="2057400" cy="5851524"/>
          </a:xfrm>
        </p:spPr>
        <p:txBody>
          <a:bodyPr vert="eaVert"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竖排文字占位符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74637"/>
            <a:ext cx="6019799" cy="5851524"/>
          </a:xfrm>
        </p:spPr>
        <p:txBody>
          <a:bodyPr vert="eaVert"/>
          <a:lstStyle/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标题和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节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722313" y="4406899"/>
            <a:ext cx="7772400" cy="136207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722313" y="2906712"/>
            <a:ext cx="7772400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两栏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"/>
          </p:nvPr>
        </p:nvSpPr>
        <p:spPr bwMode="auto">
          <a:xfrm>
            <a:off x="457200" y="1600200"/>
            <a:ext cx="4038598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 bwMode="auto">
          <a:xfrm>
            <a:off x="4648199" y="1600200"/>
            <a:ext cx="4038598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比较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535112"/>
            <a:ext cx="4040187" cy="63976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 bwMode="auto">
          <a:xfrm>
            <a:off x="457200" y="2174874"/>
            <a:ext cx="404018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7" name="文本占位符 4"/>
          <p:cNvSpPr>
            <a:spLocks noGrp="1"/>
          </p:cNvSpPr>
          <p:nvPr>
            <p:ph type="body" sz="quarter" idx="3"/>
          </p:nvPr>
        </p:nvSpPr>
        <p:spPr bwMode="auto">
          <a:xfrm>
            <a:off x="4645024" y="1535112"/>
            <a:ext cx="4041774" cy="63976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8" name="内容占位符 5"/>
          <p:cNvSpPr>
            <a:spLocks noGrp="1"/>
          </p:cNvSpPr>
          <p:nvPr>
            <p:ph sz="quarter" idx="4"/>
          </p:nvPr>
        </p:nvSpPr>
        <p:spPr bwMode="auto">
          <a:xfrm>
            <a:off x="4645024" y="2174874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9" name="日期占位符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10" name="页脚占位符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11" name="灯片编号占位符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仅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空白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日期占位符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内容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457200" y="273049"/>
            <a:ext cx="3008313" cy="1162049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 bwMode="auto">
          <a:xfrm>
            <a:off x="3575049" y="273049"/>
            <a:ext cx="5111749" cy="58531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2"/>
          </p:nvPr>
        </p:nvSpPr>
        <p:spPr bwMode="auto">
          <a:xfrm>
            <a:off x="457200" y="1435099"/>
            <a:ext cx="3008313" cy="46910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图片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1792287" y="4800600"/>
            <a:ext cx="5486400" cy="566737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图片占位符 2"/>
          <p:cNvSpPr>
            <a:spLocks noGrp="1"/>
          </p:cNvSpPr>
          <p:nvPr>
            <p:ph type="pic" idx="1"/>
          </p:nvPr>
        </p:nvSpPr>
        <p:spPr bwMode="auto">
          <a:xfrm>
            <a:off x="1792287" y="612774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zh-CN"/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2"/>
          </p:nvPr>
        </p:nvSpPr>
        <p:spPr bwMode="auto">
          <a:xfrm>
            <a:off x="1792287" y="5367337"/>
            <a:ext cx="5486400" cy="80486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zh-CN"/>
              <a:t>单击此处编辑母版文本样式</a:t>
            </a:r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zh-CN"/>
              <a:t>单击此处编辑母版标题样式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zh-CN"/>
              <a:t>单击此处编辑母版文本样式</a:t>
            </a:r>
          </a:p>
          <a:p>
            <a:pPr lvl="1">
              <a:defRPr/>
            </a:pPr>
            <a:r>
              <a:rPr lang="zh-CN"/>
              <a:t>第二级</a:t>
            </a:r>
          </a:p>
          <a:p>
            <a:pPr lvl="2">
              <a:defRPr/>
            </a:pPr>
            <a:r>
              <a:rPr lang="zh-CN"/>
              <a:t>第三级</a:t>
            </a:r>
          </a:p>
          <a:p>
            <a:pPr lvl="3">
              <a:defRPr/>
            </a:pPr>
            <a:r>
              <a:rPr lang="zh-CN"/>
              <a:t>第四级</a:t>
            </a:r>
          </a:p>
          <a:p>
            <a:pPr lvl="4">
              <a:defRPr/>
            </a:pPr>
            <a:r>
              <a:rPr lang="zh-CN"/>
              <a:t>第五级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457200" y="6356349"/>
            <a:ext cx="2133599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30820CF-B880-4189-942D-D702A7CBA730}" type="datetimeFigureOut">
              <a:rPr lang="en-US"/>
              <a:t>11/4/22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3124199" y="6356349"/>
            <a:ext cx="2895598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6553199" y="6356349"/>
            <a:ext cx="2133599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C913308-F349-4B6D-A68A-DD1791B4A57B}" type="slidenum">
              <a:rPr/>
              <a:t>‹#›</a:t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/>
  <p:txStyles>
    <p:titleStyle>
      <a:lvl1pPr algn="ctr" defTabSz="914400"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0A0E78A-DD5F-4B1E-9A9C-3F6EE8F44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14"/>
            <a:ext cx="4912588" cy="3678861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589CCD66-E702-4F8F-8775-F1971727CA87}"/>
              </a:ext>
            </a:extLst>
          </p:cNvPr>
          <p:cNvGrpSpPr/>
          <p:nvPr/>
        </p:nvGrpSpPr>
        <p:grpSpPr>
          <a:xfrm>
            <a:off x="7441" y="559210"/>
            <a:ext cx="4905147" cy="4049318"/>
            <a:chOff x="1958395" y="107607"/>
            <a:chExt cx="6540196" cy="5399091"/>
          </a:xfrm>
        </p:grpSpPr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E8D5D8CE-A4BC-4D7D-AEB7-25ADA9E1DCFC}"/>
                </a:ext>
              </a:extLst>
            </p:cNvPr>
            <p:cNvCxnSpPr>
              <a:cxnSpLocks/>
              <a:stCxn id="4" idx="1"/>
              <a:endCxn id="4" idx="1"/>
            </p:cNvCxnSpPr>
            <p:nvPr/>
          </p:nvCxnSpPr>
          <p:spPr>
            <a:xfrm>
              <a:off x="1958395" y="4894630"/>
              <a:ext cx="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6" name="组合 495">
              <a:extLst>
                <a:ext uri="{FF2B5EF4-FFF2-40B4-BE49-F238E27FC236}">
                  <a16:creationId xmlns:a16="http://schemas.microsoft.com/office/drawing/2014/main" id="{8EF8B245-E1E3-4E6F-8A9F-5AD8A8FF5CD1}"/>
                </a:ext>
              </a:extLst>
            </p:cNvPr>
            <p:cNvGrpSpPr/>
            <p:nvPr/>
          </p:nvGrpSpPr>
          <p:grpSpPr>
            <a:xfrm>
              <a:off x="1958395" y="4282562"/>
              <a:ext cx="6540196" cy="1224136"/>
              <a:chOff x="1778318" y="2387662"/>
              <a:chExt cx="6526941" cy="1224136"/>
            </a:xfrm>
          </p:grpSpPr>
          <p:grpSp>
            <p:nvGrpSpPr>
              <p:cNvPr id="402" name="组合 401">
                <a:extLst>
                  <a:ext uri="{FF2B5EF4-FFF2-40B4-BE49-F238E27FC236}">
                    <a16:creationId xmlns:a16="http://schemas.microsoft.com/office/drawing/2014/main" id="{E16B11F9-2DA1-4921-8545-AB942ED0D55C}"/>
                  </a:ext>
                </a:extLst>
              </p:cNvPr>
              <p:cNvGrpSpPr/>
              <p:nvPr/>
            </p:nvGrpSpPr>
            <p:grpSpPr>
              <a:xfrm>
                <a:off x="1778318" y="2387662"/>
                <a:ext cx="6526941" cy="1224136"/>
                <a:chOff x="1630680" y="2687700"/>
                <a:chExt cx="6526941" cy="1224136"/>
              </a:xfrm>
            </p:grpSpPr>
            <p:sp>
              <p:nvSpPr>
                <p:cNvPr id="4" name="矩形 3">
                  <a:extLst>
                    <a:ext uri="{FF2B5EF4-FFF2-40B4-BE49-F238E27FC236}">
                      <a16:creationId xmlns:a16="http://schemas.microsoft.com/office/drawing/2014/main" id="{EFFB6958-0135-4DC5-B976-637CD9FFB356}"/>
                    </a:ext>
                  </a:extLst>
                </p:cNvPr>
                <p:cNvSpPr/>
                <p:nvPr/>
              </p:nvSpPr>
              <p:spPr>
                <a:xfrm>
                  <a:off x="1630680" y="2687700"/>
                  <a:ext cx="6526941" cy="1224136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350"/>
                </a:p>
              </p:txBody>
            </p:sp>
            <p:grpSp>
              <p:nvGrpSpPr>
                <p:cNvPr id="337" name="组合 336">
                  <a:extLst>
                    <a:ext uri="{FF2B5EF4-FFF2-40B4-BE49-F238E27FC236}">
                      <a16:creationId xmlns:a16="http://schemas.microsoft.com/office/drawing/2014/main" id="{7C7C5248-E224-456A-8E52-951B48699743}"/>
                    </a:ext>
                  </a:extLst>
                </p:cNvPr>
                <p:cNvGrpSpPr/>
                <p:nvPr/>
              </p:nvGrpSpPr>
              <p:grpSpPr>
                <a:xfrm>
                  <a:off x="1630680" y="2708176"/>
                  <a:ext cx="6288972" cy="788938"/>
                  <a:chOff x="1630680" y="2708176"/>
                  <a:chExt cx="6288972" cy="788938"/>
                </a:xfrm>
              </p:grpSpPr>
              <p:grpSp>
                <p:nvGrpSpPr>
                  <p:cNvPr id="50" name="组合 49">
                    <a:extLst>
                      <a:ext uri="{FF2B5EF4-FFF2-40B4-BE49-F238E27FC236}">
                        <a16:creationId xmlns:a16="http://schemas.microsoft.com/office/drawing/2014/main" id="{BC5D7E8F-B1CE-4035-BE76-B1607406F5AB}"/>
                      </a:ext>
                    </a:extLst>
                  </p:cNvPr>
                  <p:cNvGrpSpPr/>
                  <p:nvPr/>
                </p:nvGrpSpPr>
                <p:grpSpPr>
                  <a:xfrm>
                    <a:off x="1630680" y="2708176"/>
                    <a:ext cx="411958" cy="506081"/>
                    <a:chOff x="1630680" y="2708176"/>
                    <a:chExt cx="411958" cy="506081"/>
                  </a:xfrm>
                </p:grpSpPr>
                <p:sp>
                  <p:nvSpPr>
                    <p:cNvPr id="48" name="等腰三角形 47">
                      <a:extLst>
                        <a:ext uri="{FF2B5EF4-FFF2-40B4-BE49-F238E27FC236}">
                          <a16:creationId xmlns:a16="http://schemas.microsoft.com/office/drawing/2014/main" id="{F088111C-3DD5-4244-9593-311C487A5D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0680" y="2708176"/>
                      <a:ext cx="411958" cy="50608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rgbClr val="00B050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350"/>
                    </a:p>
                  </p:txBody>
                </p:sp>
                <p:sp>
                  <p:nvSpPr>
                    <p:cNvPr id="49" name="等腰三角形 48">
                      <a:extLst>
                        <a:ext uri="{FF2B5EF4-FFF2-40B4-BE49-F238E27FC236}">
                          <a16:creationId xmlns:a16="http://schemas.microsoft.com/office/drawing/2014/main" id="{15FBA162-2484-4FC3-A8AD-BE14425165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05" y="3004345"/>
                      <a:ext cx="388620" cy="20197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9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51" name="组合 50">
                    <a:extLst>
                      <a:ext uri="{FF2B5EF4-FFF2-40B4-BE49-F238E27FC236}">
                        <a16:creationId xmlns:a16="http://schemas.microsoft.com/office/drawing/2014/main" id="{C7AABF17-04B5-48D2-A3DE-E16AB31F65CB}"/>
                      </a:ext>
                    </a:extLst>
                  </p:cNvPr>
                  <p:cNvGrpSpPr/>
                  <p:nvPr/>
                </p:nvGrpSpPr>
                <p:grpSpPr>
                  <a:xfrm>
                    <a:off x="2052163" y="2708176"/>
                    <a:ext cx="411958" cy="506081"/>
                    <a:chOff x="1630680" y="2708176"/>
                    <a:chExt cx="411958" cy="506081"/>
                  </a:xfrm>
                </p:grpSpPr>
                <p:sp>
                  <p:nvSpPr>
                    <p:cNvPr id="52" name="等腰三角形 51">
                      <a:extLst>
                        <a:ext uri="{FF2B5EF4-FFF2-40B4-BE49-F238E27FC236}">
                          <a16:creationId xmlns:a16="http://schemas.microsoft.com/office/drawing/2014/main" id="{91B27B2E-4D88-45A0-9B87-DF51A095DE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0680" y="2708176"/>
                      <a:ext cx="411958" cy="50608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rgbClr val="00B050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350"/>
                    </a:p>
                  </p:txBody>
                </p:sp>
                <p:sp>
                  <p:nvSpPr>
                    <p:cNvPr id="53" name="等腰三角形 52">
                      <a:extLst>
                        <a:ext uri="{FF2B5EF4-FFF2-40B4-BE49-F238E27FC236}">
                          <a16:creationId xmlns:a16="http://schemas.microsoft.com/office/drawing/2014/main" id="{8194602E-B3D0-48E4-BE59-87EB629963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05" y="3004345"/>
                      <a:ext cx="388620" cy="20197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9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03" name="组合 102">
                    <a:extLst>
                      <a:ext uri="{FF2B5EF4-FFF2-40B4-BE49-F238E27FC236}">
                        <a16:creationId xmlns:a16="http://schemas.microsoft.com/office/drawing/2014/main" id="{DCF7ACD0-1062-4A82-A530-13C521EF46F7}"/>
                      </a:ext>
                    </a:extLst>
                  </p:cNvPr>
                  <p:cNvGrpSpPr/>
                  <p:nvPr/>
                </p:nvGrpSpPr>
                <p:grpSpPr>
                  <a:xfrm>
                    <a:off x="2476785" y="2708176"/>
                    <a:ext cx="411958" cy="506081"/>
                    <a:chOff x="1630680" y="2708176"/>
                    <a:chExt cx="411958" cy="506081"/>
                  </a:xfrm>
                </p:grpSpPr>
                <p:sp>
                  <p:nvSpPr>
                    <p:cNvPr id="104" name="等腰三角形 103">
                      <a:extLst>
                        <a:ext uri="{FF2B5EF4-FFF2-40B4-BE49-F238E27FC236}">
                          <a16:creationId xmlns:a16="http://schemas.microsoft.com/office/drawing/2014/main" id="{98C10510-6EB4-45A2-91AF-3006C3700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0680" y="2708176"/>
                      <a:ext cx="411958" cy="50608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rgbClr val="00B050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350"/>
                    </a:p>
                  </p:txBody>
                </p:sp>
                <p:sp>
                  <p:nvSpPr>
                    <p:cNvPr id="105" name="等腰三角形 104">
                      <a:extLst>
                        <a:ext uri="{FF2B5EF4-FFF2-40B4-BE49-F238E27FC236}">
                          <a16:creationId xmlns:a16="http://schemas.microsoft.com/office/drawing/2014/main" id="{BE222718-4273-4DE1-ABA4-09D4FE43C2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05" y="3004345"/>
                      <a:ext cx="388620" cy="20197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9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06" name="组合 105">
                    <a:extLst>
                      <a:ext uri="{FF2B5EF4-FFF2-40B4-BE49-F238E27FC236}">
                        <a16:creationId xmlns:a16="http://schemas.microsoft.com/office/drawing/2014/main" id="{380B6066-7B10-4AFC-AB99-5FC781339BCC}"/>
                      </a:ext>
                    </a:extLst>
                  </p:cNvPr>
                  <p:cNvGrpSpPr/>
                  <p:nvPr/>
                </p:nvGrpSpPr>
                <p:grpSpPr>
                  <a:xfrm>
                    <a:off x="2898268" y="2708176"/>
                    <a:ext cx="411958" cy="506081"/>
                    <a:chOff x="1630680" y="2708176"/>
                    <a:chExt cx="411958" cy="506081"/>
                  </a:xfrm>
                </p:grpSpPr>
                <p:sp>
                  <p:nvSpPr>
                    <p:cNvPr id="107" name="等腰三角形 106">
                      <a:extLst>
                        <a:ext uri="{FF2B5EF4-FFF2-40B4-BE49-F238E27FC236}">
                          <a16:creationId xmlns:a16="http://schemas.microsoft.com/office/drawing/2014/main" id="{0CEAF7CD-99BE-4851-A227-FF3CE99A6F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0680" y="2708176"/>
                      <a:ext cx="411958" cy="50608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rgbClr val="00B050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350"/>
                    </a:p>
                  </p:txBody>
                </p:sp>
                <p:sp>
                  <p:nvSpPr>
                    <p:cNvPr id="108" name="等腰三角形 107">
                      <a:extLst>
                        <a:ext uri="{FF2B5EF4-FFF2-40B4-BE49-F238E27FC236}">
                          <a16:creationId xmlns:a16="http://schemas.microsoft.com/office/drawing/2014/main" id="{2F9D0DE6-BB65-4AD7-86EA-F11359653B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05" y="3004345"/>
                      <a:ext cx="388620" cy="20197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zh-CN" altLang="en-US" sz="9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09" name="组合 108">
                    <a:extLst>
                      <a:ext uri="{FF2B5EF4-FFF2-40B4-BE49-F238E27FC236}">
                        <a16:creationId xmlns:a16="http://schemas.microsoft.com/office/drawing/2014/main" id="{245F6173-BBA3-43B3-8C28-32CFD90EBA95}"/>
                      </a:ext>
                    </a:extLst>
                  </p:cNvPr>
                  <p:cNvGrpSpPr/>
                  <p:nvPr/>
                </p:nvGrpSpPr>
                <p:grpSpPr>
                  <a:xfrm>
                    <a:off x="3321756" y="2708176"/>
                    <a:ext cx="411958" cy="506081"/>
                    <a:chOff x="1630680" y="2708176"/>
                    <a:chExt cx="411958" cy="506081"/>
                  </a:xfrm>
                </p:grpSpPr>
                <p:sp>
                  <p:nvSpPr>
                    <p:cNvPr id="110" name="等腰三角形 109">
                      <a:extLst>
                        <a:ext uri="{FF2B5EF4-FFF2-40B4-BE49-F238E27FC236}">
                          <a16:creationId xmlns:a16="http://schemas.microsoft.com/office/drawing/2014/main" id="{567A87C4-044B-49A2-9EDB-C139AE0E7B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0680" y="2708176"/>
                      <a:ext cx="411958" cy="50608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rgbClr val="00B050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350"/>
                    </a:p>
                  </p:txBody>
                </p:sp>
                <p:sp>
                  <p:nvSpPr>
                    <p:cNvPr id="111" name="等腰三角形 110">
                      <a:extLst>
                        <a:ext uri="{FF2B5EF4-FFF2-40B4-BE49-F238E27FC236}">
                          <a16:creationId xmlns:a16="http://schemas.microsoft.com/office/drawing/2014/main" id="{A50CC6E5-BE65-4E91-A872-241B9E77A8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05" y="3004345"/>
                      <a:ext cx="388620" cy="20197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CN" altLang="en-US" sz="9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12" name="组合 111">
                    <a:extLst>
                      <a:ext uri="{FF2B5EF4-FFF2-40B4-BE49-F238E27FC236}">
                        <a16:creationId xmlns:a16="http://schemas.microsoft.com/office/drawing/2014/main" id="{73876714-1C1B-48C4-8E35-C403C4A7A6B7}"/>
                      </a:ext>
                    </a:extLst>
                  </p:cNvPr>
                  <p:cNvGrpSpPr/>
                  <p:nvPr/>
                </p:nvGrpSpPr>
                <p:grpSpPr>
                  <a:xfrm>
                    <a:off x="3743239" y="2708176"/>
                    <a:ext cx="411958" cy="506081"/>
                    <a:chOff x="1630680" y="2708176"/>
                    <a:chExt cx="411958" cy="506081"/>
                  </a:xfrm>
                </p:grpSpPr>
                <p:sp>
                  <p:nvSpPr>
                    <p:cNvPr id="113" name="等腰三角形 112">
                      <a:extLst>
                        <a:ext uri="{FF2B5EF4-FFF2-40B4-BE49-F238E27FC236}">
                          <a16:creationId xmlns:a16="http://schemas.microsoft.com/office/drawing/2014/main" id="{7CD50934-A58D-4822-85DA-AA9F87B922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0680" y="2708176"/>
                      <a:ext cx="411958" cy="50608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rgbClr val="00B050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350"/>
                    </a:p>
                  </p:txBody>
                </p:sp>
                <p:sp>
                  <p:nvSpPr>
                    <p:cNvPr id="114" name="等腰三角形 113">
                      <a:extLst>
                        <a:ext uri="{FF2B5EF4-FFF2-40B4-BE49-F238E27FC236}">
                          <a16:creationId xmlns:a16="http://schemas.microsoft.com/office/drawing/2014/main" id="{93F1D70A-5573-45CC-8045-0B8D524C9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05" y="3004345"/>
                      <a:ext cx="388620" cy="20197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zh-CN" altLang="en-US" sz="9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15" name="组合 114">
                    <a:extLst>
                      <a:ext uri="{FF2B5EF4-FFF2-40B4-BE49-F238E27FC236}">
                        <a16:creationId xmlns:a16="http://schemas.microsoft.com/office/drawing/2014/main" id="{6401A817-D645-40FB-9424-3B51FF2E5266}"/>
                      </a:ext>
                    </a:extLst>
                  </p:cNvPr>
                  <p:cNvGrpSpPr/>
                  <p:nvPr/>
                </p:nvGrpSpPr>
                <p:grpSpPr>
                  <a:xfrm>
                    <a:off x="4167861" y="2708176"/>
                    <a:ext cx="411958" cy="506081"/>
                    <a:chOff x="1630680" y="2708176"/>
                    <a:chExt cx="411958" cy="506081"/>
                  </a:xfrm>
                </p:grpSpPr>
                <p:sp>
                  <p:nvSpPr>
                    <p:cNvPr id="116" name="等腰三角形 115">
                      <a:extLst>
                        <a:ext uri="{FF2B5EF4-FFF2-40B4-BE49-F238E27FC236}">
                          <a16:creationId xmlns:a16="http://schemas.microsoft.com/office/drawing/2014/main" id="{C73B293F-8D23-4A91-AFAE-CED46AA9E2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0680" y="2708176"/>
                      <a:ext cx="411958" cy="50608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rgbClr val="00B050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350"/>
                    </a:p>
                  </p:txBody>
                </p:sp>
                <p:sp>
                  <p:nvSpPr>
                    <p:cNvPr id="117" name="等腰三角形 116">
                      <a:extLst>
                        <a:ext uri="{FF2B5EF4-FFF2-40B4-BE49-F238E27FC236}">
                          <a16:creationId xmlns:a16="http://schemas.microsoft.com/office/drawing/2014/main" id="{320A2F62-D7D4-43D9-BD76-22BE0DBD65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05" y="3004345"/>
                      <a:ext cx="388620" cy="20197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zh-CN" altLang="en-US" sz="9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18" name="组合 117">
                    <a:extLst>
                      <a:ext uri="{FF2B5EF4-FFF2-40B4-BE49-F238E27FC236}">
                        <a16:creationId xmlns:a16="http://schemas.microsoft.com/office/drawing/2014/main" id="{6FCA1937-D4D0-4FAD-B874-4243BAAC923F}"/>
                      </a:ext>
                    </a:extLst>
                  </p:cNvPr>
                  <p:cNvGrpSpPr/>
                  <p:nvPr/>
                </p:nvGrpSpPr>
                <p:grpSpPr>
                  <a:xfrm>
                    <a:off x="4589344" y="2708176"/>
                    <a:ext cx="411958" cy="506081"/>
                    <a:chOff x="1630680" y="2708176"/>
                    <a:chExt cx="411958" cy="506081"/>
                  </a:xfrm>
                </p:grpSpPr>
                <p:sp>
                  <p:nvSpPr>
                    <p:cNvPr id="119" name="等腰三角形 118">
                      <a:extLst>
                        <a:ext uri="{FF2B5EF4-FFF2-40B4-BE49-F238E27FC236}">
                          <a16:creationId xmlns:a16="http://schemas.microsoft.com/office/drawing/2014/main" id="{C67065B8-C3A6-498A-BBBA-811A327A3B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0680" y="2708176"/>
                      <a:ext cx="411958" cy="50608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rgbClr val="00B050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350"/>
                    </a:p>
                  </p:txBody>
                </p:sp>
                <p:sp>
                  <p:nvSpPr>
                    <p:cNvPr id="120" name="等腰三角形 119">
                      <a:extLst>
                        <a:ext uri="{FF2B5EF4-FFF2-40B4-BE49-F238E27FC236}">
                          <a16:creationId xmlns:a16="http://schemas.microsoft.com/office/drawing/2014/main" id="{B546318E-A626-4F1B-BDA9-349B3A68CD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05" y="3004345"/>
                      <a:ext cx="388620" cy="20197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zh-CN" altLang="en-US" sz="9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21" name="组合 120">
                    <a:extLst>
                      <a:ext uri="{FF2B5EF4-FFF2-40B4-BE49-F238E27FC236}">
                        <a16:creationId xmlns:a16="http://schemas.microsoft.com/office/drawing/2014/main" id="{6260BC47-CE84-4F0C-9A99-9CAB7FA1D526}"/>
                      </a:ext>
                    </a:extLst>
                  </p:cNvPr>
                  <p:cNvGrpSpPr/>
                  <p:nvPr/>
                </p:nvGrpSpPr>
                <p:grpSpPr>
                  <a:xfrm>
                    <a:off x="5006927" y="2708176"/>
                    <a:ext cx="411958" cy="506081"/>
                    <a:chOff x="1630680" y="2708176"/>
                    <a:chExt cx="411958" cy="506081"/>
                  </a:xfrm>
                </p:grpSpPr>
                <p:sp>
                  <p:nvSpPr>
                    <p:cNvPr id="122" name="等腰三角形 121">
                      <a:extLst>
                        <a:ext uri="{FF2B5EF4-FFF2-40B4-BE49-F238E27FC236}">
                          <a16:creationId xmlns:a16="http://schemas.microsoft.com/office/drawing/2014/main" id="{3D0D941C-59AD-40FC-8944-5116B3569E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0680" y="2708176"/>
                      <a:ext cx="411958" cy="50608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rgbClr val="00B050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350"/>
                    </a:p>
                  </p:txBody>
                </p:sp>
                <p:sp>
                  <p:nvSpPr>
                    <p:cNvPr id="123" name="等腰三角形 122">
                      <a:extLst>
                        <a:ext uri="{FF2B5EF4-FFF2-40B4-BE49-F238E27FC236}">
                          <a16:creationId xmlns:a16="http://schemas.microsoft.com/office/drawing/2014/main" id="{5FA2616B-CDEF-46E9-8F5F-3FEE2922D1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0205" y="3004345"/>
                      <a:ext cx="388620" cy="201971"/>
                    </a:xfrm>
                    <a:prstGeom prst="triangle">
                      <a:avLst>
                        <a:gd name="adj" fmla="val 50583"/>
                      </a:avLst>
                    </a:prstGeom>
                    <a:solidFill>
                      <a:schemeClr val="accent4">
                        <a:lumMod val="20000"/>
                        <a:lumOff val="80000"/>
                      </a:schemeClr>
                    </a:solidFill>
                    <a:ln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zh-CN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zh-CN" altLang="en-US" sz="9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40" name="组合 139">
                    <a:extLst>
                      <a:ext uri="{FF2B5EF4-FFF2-40B4-BE49-F238E27FC236}">
                        <a16:creationId xmlns:a16="http://schemas.microsoft.com/office/drawing/2014/main" id="{7996B8D5-B878-4901-A45A-8056805AEAD7}"/>
                      </a:ext>
                    </a:extLst>
                  </p:cNvPr>
                  <p:cNvGrpSpPr/>
                  <p:nvPr/>
                </p:nvGrpSpPr>
                <p:grpSpPr>
                  <a:xfrm>
                    <a:off x="5428410" y="2708176"/>
                    <a:ext cx="411958" cy="788611"/>
                    <a:chOff x="5428410" y="2708176"/>
                    <a:chExt cx="411958" cy="788611"/>
                  </a:xfrm>
                </p:grpSpPr>
                <p:grpSp>
                  <p:nvGrpSpPr>
                    <p:cNvPr id="124" name="组合 123">
                      <a:extLst>
                        <a:ext uri="{FF2B5EF4-FFF2-40B4-BE49-F238E27FC236}">
                          <a16:creationId xmlns:a16="http://schemas.microsoft.com/office/drawing/2014/main" id="{62561D39-2725-4CE7-A832-367C2A5DF30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25" name="等腰三角形 124">
                        <a:extLst>
                          <a:ext uri="{FF2B5EF4-FFF2-40B4-BE49-F238E27FC236}">
                            <a16:creationId xmlns:a16="http://schemas.microsoft.com/office/drawing/2014/main" id="{CF65661C-A79A-4FD5-8AAA-F83DD0650B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rgbClr val="00B050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26" name="等腰三角形 125">
                        <a:extLst>
                          <a:ext uri="{FF2B5EF4-FFF2-40B4-BE49-F238E27FC236}">
                            <a16:creationId xmlns:a16="http://schemas.microsoft.com/office/drawing/2014/main" id="{88BC3B0E-E123-4C9E-A80A-70995C520D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39" name="文本框 138">
                      <a:extLst>
                        <a:ext uri="{FF2B5EF4-FFF2-40B4-BE49-F238E27FC236}">
                          <a16:creationId xmlns:a16="http://schemas.microsoft.com/office/drawing/2014/main" id="{4449AA6A-803D-4209-8C66-2DD4A633800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470548" y="3004345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41" name="组合 140">
                    <a:extLst>
                      <a:ext uri="{FF2B5EF4-FFF2-40B4-BE49-F238E27FC236}">
                        <a16:creationId xmlns:a16="http://schemas.microsoft.com/office/drawing/2014/main" id="{76A1FDEA-EDB7-4772-8A53-193784299DA5}"/>
                      </a:ext>
                    </a:extLst>
                  </p:cNvPr>
                  <p:cNvGrpSpPr/>
                  <p:nvPr/>
                </p:nvGrpSpPr>
                <p:grpSpPr>
                  <a:xfrm>
                    <a:off x="5847349" y="2708503"/>
                    <a:ext cx="411958" cy="788611"/>
                    <a:chOff x="5428410" y="2708176"/>
                    <a:chExt cx="411958" cy="788611"/>
                  </a:xfrm>
                </p:grpSpPr>
                <p:grpSp>
                  <p:nvGrpSpPr>
                    <p:cNvPr id="142" name="组合 141">
                      <a:extLst>
                        <a:ext uri="{FF2B5EF4-FFF2-40B4-BE49-F238E27FC236}">
                          <a16:creationId xmlns:a16="http://schemas.microsoft.com/office/drawing/2014/main" id="{88C82583-0AD8-466F-9360-540262CFC7D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44" name="等腰三角形 143">
                        <a:extLst>
                          <a:ext uri="{FF2B5EF4-FFF2-40B4-BE49-F238E27FC236}">
                            <a16:creationId xmlns:a16="http://schemas.microsoft.com/office/drawing/2014/main" id="{9005F39B-1048-402E-8A57-C438CA18149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rgbClr val="00B050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45" name="等腰三角形 144">
                        <a:extLst>
                          <a:ext uri="{FF2B5EF4-FFF2-40B4-BE49-F238E27FC236}">
                            <a16:creationId xmlns:a16="http://schemas.microsoft.com/office/drawing/2014/main" id="{6E7697FE-453B-4B44-BA33-1F0811309B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43" name="文本框 142">
                      <a:extLst>
                        <a:ext uri="{FF2B5EF4-FFF2-40B4-BE49-F238E27FC236}">
                          <a16:creationId xmlns:a16="http://schemas.microsoft.com/office/drawing/2014/main" id="{6839A629-8439-4D51-BBC2-CF45463BF30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470548" y="3004345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46" name="组合 145">
                    <a:extLst>
                      <a:ext uri="{FF2B5EF4-FFF2-40B4-BE49-F238E27FC236}">
                        <a16:creationId xmlns:a16="http://schemas.microsoft.com/office/drawing/2014/main" id="{41747596-0608-48DF-ADB4-833BC7C9D0DF}"/>
                      </a:ext>
                    </a:extLst>
                  </p:cNvPr>
                  <p:cNvGrpSpPr/>
                  <p:nvPr/>
                </p:nvGrpSpPr>
                <p:grpSpPr>
                  <a:xfrm>
                    <a:off x="6260377" y="2708176"/>
                    <a:ext cx="411958" cy="788611"/>
                    <a:chOff x="5428410" y="2708176"/>
                    <a:chExt cx="411958" cy="788611"/>
                  </a:xfrm>
                </p:grpSpPr>
                <p:grpSp>
                  <p:nvGrpSpPr>
                    <p:cNvPr id="147" name="组合 146">
                      <a:extLst>
                        <a:ext uri="{FF2B5EF4-FFF2-40B4-BE49-F238E27FC236}">
                          <a16:creationId xmlns:a16="http://schemas.microsoft.com/office/drawing/2014/main" id="{90861E88-23B9-49AA-9AC5-430555A1C82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49" name="等腰三角形 148">
                        <a:extLst>
                          <a:ext uri="{FF2B5EF4-FFF2-40B4-BE49-F238E27FC236}">
                            <a16:creationId xmlns:a16="http://schemas.microsoft.com/office/drawing/2014/main" id="{AA4EF8C4-82DB-4DCD-A775-E9F5F5CEF6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rgbClr val="00B050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50" name="等腰三角形 149">
                        <a:extLst>
                          <a:ext uri="{FF2B5EF4-FFF2-40B4-BE49-F238E27FC236}">
                            <a16:creationId xmlns:a16="http://schemas.microsoft.com/office/drawing/2014/main" id="{60D2F0F6-34BA-4A08-90FC-F23973499A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48" name="文本框 147">
                      <a:extLst>
                        <a:ext uri="{FF2B5EF4-FFF2-40B4-BE49-F238E27FC236}">
                          <a16:creationId xmlns:a16="http://schemas.microsoft.com/office/drawing/2014/main" id="{C9A0FB37-4C40-4F46-86F4-E045F28D283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470548" y="3004345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51" name="组合 150">
                    <a:extLst>
                      <a:ext uri="{FF2B5EF4-FFF2-40B4-BE49-F238E27FC236}">
                        <a16:creationId xmlns:a16="http://schemas.microsoft.com/office/drawing/2014/main" id="{30EFECDC-48E7-4F16-8AAF-46FDB446A704}"/>
                      </a:ext>
                    </a:extLst>
                  </p:cNvPr>
                  <p:cNvGrpSpPr/>
                  <p:nvPr/>
                </p:nvGrpSpPr>
                <p:grpSpPr>
                  <a:xfrm>
                    <a:off x="6679316" y="2708503"/>
                    <a:ext cx="411958" cy="788611"/>
                    <a:chOff x="5428410" y="2708176"/>
                    <a:chExt cx="411958" cy="788611"/>
                  </a:xfrm>
                </p:grpSpPr>
                <p:grpSp>
                  <p:nvGrpSpPr>
                    <p:cNvPr id="152" name="组合 151">
                      <a:extLst>
                        <a:ext uri="{FF2B5EF4-FFF2-40B4-BE49-F238E27FC236}">
                          <a16:creationId xmlns:a16="http://schemas.microsoft.com/office/drawing/2014/main" id="{0D379924-FCF7-4058-84AB-563173E21C9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54" name="等腰三角形 153">
                        <a:extLst>
                          <a:ext uri="{FF2B5EF4-FFF2-40B4-BE49-F238E27FC236}">
                            <a16:creationId xmlns:a16="http://schemas.microsoft.com/office/drawing/2014/main" id="{CA11C4CB-57E9-483E-82CC-8FD0EF464F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rgbClr val="00B050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55" name="等腰三角形 154">
                        <a:extLst>
                          <a:ext uri="{FF2B5EF4-FFF2-40B4-BE49-F238E27FC236}">
                            <a16:creationId xmlns:a16="http://schemas.microsoft.com/office/drawing/2014/main" id="{61F4E844-B06F-4EB6-B6C5-19AD46C79C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53" name="文本框 152">
                      <a:extLst>
                        <a:ext uri="{FF2B5EF4-FFF2-40B4-BE49-F238E27FC236}">
                          <a16:creationId xmlns:a16="http://schemas.microsoft.com/office/drawing/2014/main" id="{E2346B90-EEEE-4152-B42B-0572BFB1ADD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470548" y="3004345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56" name="组合 155">
                    <a:extLst>
                      <a:ext uri="{FF2B5EF4-FFF2-40B4-BE49-F238E27FC236}">
                        <a16:creationId xmlns:a16="http://schemas.microsoft.com/office/drawing/2014/main" id="{1FEBC3C8-F6A0-49A9-919B-0501CDA2365C}"/>
                      </a:ext>
                    </a:extLst>
                  </p:cNvPr>
                  <p:cNvGrpSpPr/>
                  <p:nvPr/>
                </p:nvGrpSpPr>
                <p:grpSpPr>
                  <a:xfrm>
                    <a:off x="7088755" y="2708176"/>
                    <a:ext cx="411958" cy="788611"/>
                    <a:chOff x="5428410" y="2708176"/>
                    <a:chExt cx="411958" cy="788611"/>
                  </a:xfrm>
                </p:grpSpPr>
                <p:grpSp>
                  <p:nvGrpSpPr>
                    <p:cNvPr id="157" name="组合 156">
                      <a:extLst>
                        <a:ext uri="{FF2B5EF4-FFF2-40B4-BE49-F238E27FC236}">
                          <a16:creationId xmlns:a16="http://schemas.microsoft.com/office/drawing/2014/main" id="{FF58859D-5A38-46BF-9C38-8B9DA6562C6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59" name="等腰三角形 158">
                        <a:extLst>
                          <a:ext uri="{FF2B5EF4-FFF2-40B4-BE49-F238E27FC236}">
                            <a16:creationId xmlns:a16="http://schemas.microsoft.com/office/drawing/2014/main" id="{FDB4C8AF-0482-46F5-96CA-EA75C1A1338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rgbClr val="00B050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60" name="等腰三角形 159">
                        <a:extLst>
                          <a:ext uri="{FF2B5EF4-FFF2-40B4-BE49-F238E27FC236}">
                            <a16:creationId xmlns:a16="http://schemas.microsoft.com/office/drawing/2014/main" id="{E04A2F8F-F5D1-4D14-9575-13E5D7D24F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58" name="文本框 157">
                      <a:extLst>
                        <a:ext uri="{FF2B5EF4-FFF2-40B4-BE49-F238E27FC236}">
                          <a16:creationId xmlns:a16="http://schemas.microsoft.com/office/drawing/2014/main" id="{E0453DF8-D04E-455A-A05B-7D0A704F190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470548" y="3004345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61" name="组合 160">
                    <a:extLst>
                      <a:ext uri="{FF2B5EF4-FFF2-40B4-BE49-F238E27FC236}">
                        <a16:creationId xmlns:a16="http://schemas.microsoft.com/office/drawing/2014/main" id="{C93D387A-892A-4A95-B25A-D3AB6D7DF6CF}"/>
                      </a:ext>
                    </a:extLst>
                  </p:cNvPr>
                  <p:cNvGrpSpPr/>
                  <p:nvPr/>
                </p:nvGrpSpPr>
                <p:grpSpPr>
                  <a:xfrm>
                    <a:off x="7507694" y="2708503"/>
                    <a:ext cx="411958" cy="788611"/>
                    <a:chOff x="5428410" y="2708176"/>
                    <a:chExt cx="411958" cy="788611"/>
                  </a:xfrm>
                </p:grpSpPr>
                <p:grpSp>
                  <p:nvGrpSpPr>
                    <p:cNvPr id="162" name="组合 161">
                      <a:extLst>
                        <a:ext uri="{FF2B5EF4-FFF2-40B4-BE49-F238E27FC236}">
                          <a16:creationId xmlns:a16="http://schemas.microsoft.com/office/drawing/2014/main" id="{385FE290-E584-4919-9CB3-2D442E7D72D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64" name="等腰三角形 163">
                        <a:extLst>
                          <a:ext uri="{FF2B5EF4-FFF2-40B4-BE49-F238E27FC236}">
                            <a16:creationId xmlns:a16="http://schemas.microsoft.com/office/drawing/2014/main" id="{0BE5ED73-AD5B-43A7-85FA-2CE244AFFF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rgbClr val="00B050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65" name="等腰三角形 164">
                        <a:extLst>
                          <a:ext uri="{FF2B5EF4-FFF2-40B4-BE49-F238E27FC236}">
                            <a16:creationId xmlns:a16="http://schemas.microsoft.com/office/drawing/2014/main" id="{0E6CE3E3-D2BF-41DD-B898-1458E2C136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63" name="文本框 162">
                      <a:extLst>
                        <a:ext uri="{FF2B5EF4-FFF2-40B4-BE49-F238E27FC236}">
                          <a16:creationId xmlns:a16="http://schemas.microsoft.com/office/drawing/2014/main" id="{B9C48065-FCE1-49D2-8640-48CC2B8AFE2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470548" y="3004345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</p:grpSp>
            <p:grpSp>
              <p:nvGrpSpPr>
                <p:cNvPr id="304" name="组合 303">
                  <a:extLst>
                    <a:ext uri="{FF2B5EF4-FFF2-40B4-BE49-F238E27FC236}">
                      <a16:creationId xmlns:a16="http://schemas.microsoft.com/office/drawing/2014/main" id="{F28A96D9-FD5B-426D-AFE0-3563F1EE0278}"/>
                    </a:ext>
                  </a:extLst>
                </p:cNvPr>
                <p:cNvGrpSpPr/>
                <p:nvPr/>
              </p:nvGrpSpPr>
              <p:grpSpPr>
                <a:xfrm>
                  <a:off x="1835240" y="3298820"/>
                  <a:ext cx="6322381" cy="576130"/>
                  <a:chOff x="1835240" y="3298820"/>
                  <a:chExt cx="6322381" cy="576130"/>
                </a:xfrm>
              </p:grpSpPr>
              <p:grpSp>
                <p:nvGrpSpPr>
                  <p:cNvPr id="172" name="组合 171">
                    <a:extLst>
                      <a:ext uri="{FF2B5EF4-FFF2-40B4-BE49-F238E27FC236}">
                        <a16:creationId xmlns:a16="http://schemas.microsoft.com/office/drawing/2014/main" id="{A5F7A7D6-2425-4B66-9D08-5D19BA99E984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1835240" y="3298820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173" name="组合 172">
                      <a:extLst>
                        <a:ext uri="{FF2B5EF4-FFF2-40B4-BE49-F238E27FC236}">
                          <a16:creationId xmlns:a16="http://schemas.microsoft.com/office/drawing/2014/main" id="{5724C253-4ABE-4870-AF34-8BDD1D946F9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75" name="等腰三角形 174">
                        <a:extLst>
                          <a:ext uri="{FF2B5EF4-FFF2-40B4-BE49-F238E27FC236}">
                            <a16:creationId xmlns:a16="http://schemas.microsoft.com/office/drawing/2014/main" id="{CBC97430-C431-4660-8C0C-C637BAB861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76" name="等腰三角形 175">
                        <a:extLst>
                          <a:ext uri="{FF2B5EF4-FFF2-40B4-BE49-F238E27FC236}">
                            <a16:creationId xmlns:a16="http://schemas.microsoft.com/office/drawing/2014/main" id="{6ECE8C4D-3C5C-498C-90B2-40E52022D8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74" name="文本框 173">
                      <a:extLst>
                        <a:ext uri="{FF2B5EF4-FFF2-40B4-BE49-F238E27FC236}">
                          <a16:creationId xmlns:a16="http://schemas.microsoft.com/office/drawing/2014/main" id="{655EA3BF-381C-4C60-A4F8-4543868B98BD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29710" y="2974433"/>
                      <a:ext cx="338139" cy="30777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77" name="组合 176">
                    <a:extLst>
                      <a:ext uri="{FF2B5EF4-FFF2-40B4-BE49-F238E27FC236}">
                        <a16:creationId xmlns:a16="http://schemas.microsoft.com/office/drawing/2014/main" id="{95F0A23A-4747-468A-AD68-478742D85874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268662" y="3300917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178" name="组合 177">
                      <a:extLst>
                        <a:ext uri="{FF2B5EF4-FFF2-40B4-BE49-F238E27FC236}">
                          <a16:creationId xmlns:a16="http://schemas.microsoft.com/office/drawing/2014/main" id="{62A2BC67-BF0B-411E-B40A-87050CC4C2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80" name="等腰三角形 179">
                        <a:extLst>
                          <a:ext uri="{FF2B5EF4-FFF2-40B4-BE49-F238E27FC236}">
                            <a16:creationId xmlns:a16="http://schemas.microsoft.com/office/drawing/2014/main" id="{837F3C20-B742-4A7B-A4B2-66DD54B37B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81" name="等腰三角形 180">
                        <a:extLst>
                          <a:ext uri="{FF2B5EF4-FFF2-40B4-BE49-F238E27FC236}">
                            <a16:creationId xmlns:a16="http://schemas.microsoft.com/office/drawing/2014/main" id="{8B2EB87F-D436-49EC-9FA1-BB4EA2AA499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79" name="文本框 178">
                      <a:extLst>
                        <a:ext uri="{FF2B5EF4-FFF2-40B4-BE49-F238E27FC236}">
                          <a16:creationId xmlns:a16="http://schemas.microsoft.com/office/drawing/2014/main" id="{56CA8E1B-99D8-4120-87A9-69BADF8AE906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29710" y="2974433"/>
                      <a:ext cx="338139" cy="30777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82" name="组合 181">
                    <a:extLst>
                      <a:ext uri="{FF2B5EF4-FFF2-40B4-BE49-F238E27FC236}">
                        <a16:creationId xmlns:a16="http://schemas.microsoft.com/office/drawing/2014/main" id="{C137FF1C-804D-4027-AD78-9A27F65090BA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2682764" y="3300705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183" name="组合 182">
                      <a:extLst>
                        <a:ext uri="{FF2B5EF4-FFF2-40B4-BE49-F238E27FC236}">
                          <a16:creationId xmlns:a16="http://schemas.microsoft.com/office/drawing/2014/main" id="{63F6FC35-E977-4074-97DE-A29BC226BD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85" name="等腰三角形 184">
                        <a:extLst>
                          <a:ext uri="{FF2B5EF4-FFF2-40B4-BE49-F238E27FC236}">
                            <a16:creationId xmlns:a16="http://schemas.microsoft.com/office/drawing/2014/main" id="{92FCB485-DA0B-46C4-BE7B-1F9AA680B9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86" name="等腰三角形 185">
                        <a:extLst>
                          <a:ext uri="{FF2B5EF4-FFF2-40B4-BE49-F238E27FC236}">
                            <a16:creationId xmlns:a16="http://schemas.microsoft.com/office/drawing/2014/main" id="{C9811205-59C3-4833-92E2-F576080507A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84" name="文本框 183">
                      <a:extLst>
                        <a:ext uri="{FF2B5EF4-FFF2-40B4-BE49-F238E27FC236}">
                          <a16:creationId xmlns:a16="http://schemas.microsoft.com/office/drawing/2014/main" id="{F8407B80-1FDA-45B9-AFEC-51A19B1A48E0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29710" y="2974433"/>
                      <a:ext cx="338139" cy="30777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87" name="组合 186">
                    <a:extLst>
                      <a:ext uri="{FF2B5EF4-FFF2-40B4-BE49-F238E27FC236}">
                        <a16:creationId xmlns:a16="http://schemas.microsoft.com/office/drawing/2014/main" id="{F031DB7C-B42C-4DF0-A849-537C9DBE7461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3107545" y="3300704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188" name="组合 187">
                      <a:extLst>
                        <a:ext uri="{FF2B5EF4-FFF2-40B4-BE49-F238E27FC236}">
                          <a16:creationId xmlns:a16="http://schemas.microsoft.com/office/drawing/2014/main" id="{D8243F37-C2E5-4CB8-B877-7F8E90891F1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90" name="等腰三角形 189">
                        <a:extLst>
                          <a:ext uri="{FF2B5EF4-FFF2-40B4-BE49-F238E27FC236}">
                            <a16:creationId xmlns:a16="http://schemas.microsoft.com/office/drawing/2014/main" id="{17D0079B-B145-4EE7-9BA0-7E3290D6B1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91" name="等腰三角形 190">
                        <a:extLst>
                          <a:ext uri="{FF2B5EF4-FFF2-40B4-BE49-F238E27FC236}">
                            <a16:creationId xmlns:a16="http://schemas.microsoft.com/office/drawing/2014/main" id="{EF4A87CC-2067-4132-9699-7CC82FF3A6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89" name="文本框 188">
                      <a:extLst>
                        <a:ext uri="{FF2B5EF4-FFF2-40B4-BE49-F238E27FC236}">
                          <a16:creationId xmlns:a16="http://schemas.microsoft.com/office/drawing/2014/main" id="{0B622DBB-B7E1-4E11-8A03-91E1E223242E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29710" y="2974433"/>
                      <a:ext cx="338139" cy="30777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92" name="组合 191">
                    <a:extLst>
                      <a:ext uri="{FF2B5EF4-FFF2-40B4-BE49-F238E27FC236}">
                        <a16:creationId xmlns:a16="http://schemas.microsoft.com/office/drawing/2014/main" id="{CF2B9615-AB43-4DB8-8620-8A2D6A01C756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3532325" y="3300704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193" name="组合 192">
                      <a:extLst>
                        <a:ext uri="{FF2B5EF4-FFF2-40B4-BE49-F238E27FC236}">
                          <a16:creationId xmlns:a16="http://schemas.microsoft.com/office/drawing/2014/main" id="{DEA44940-CDD4-4B9A-B722-5F83DDF8004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195" name="等腰三角形 194">
                        <a:extLst>
                          <a:ext uri="{FF2B5EF4-FFF2-40B4-BE49-F238E27FC236}">
                            <a16:creationId xmlns:a16="http://schemas.microsoft.com/office/drawing/2014/main" id="{4E4D3EFA-CD88-42B7-90A7-ABE0733C7F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196" name="等腰三角形 195">
                        <a:extLst>
                          <a:ext uri="{FF2B5EF4-FFF2-40B4-BE49-F238E27FC236}">
                            <a16:creationId xmlns:a16="http://schemas.microsoft.com/office/drawing/2014/main" id="{5F37F525-EC8D-46FB-869B-0407C3B984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94" name="文本框 193">
                      <a:extLst>
                        <a:ext uri="{FF2B5EF4-FFF2-40B4-BE49-F238E27FC236}">
                          <a16:creationId xmlns:a16="http://schemas.microsoft.com/office/drawing/2014/main" id="{D73D0858-22BF-4354-8360-75E42C1C118F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29710" y="2974433"/>
                      <a:ext cx="338139" cy="30777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197" name="组合 196">
                    <a:extLst>
                      <a:ext uri="{FF2B5EF4-FFF2-40B4-BE49-F238E27FC236}">
                        <a16:creationId xmlns:a16="http://schemas.microsoft.com/office/drawing/2014/main" id="{4DB2B4E1-57CE-41D8-A1D7-786C67DCF538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3957106" y="3300703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198" name="组合 197">
                      <a:extLst>
                        <a:ext uri="{FF2B5EF4-FFF2-40B4-BE49-F238E27FC236}">
                          <a16:creationId xmlns:a16="http://schemas.microsoft.com/office/drawing/2014/main" id="{119D9483-5C87-440D-A3E3-4CA394C2D5A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00" name="等腰三角形 199">
                        <a:extLst>
                          <a:ext uri="{FF2B5EF4-FFF2-40B4-BE49-F238E27FC236}">
                            <a16:creationId xmlns:a16="http://schemas.microsoft.com/office/drawing/2014/main" id="{F4F94A33-76C7-4FAE-8452-788A1A86A0D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01" name="等腰三角形 200">
                        <a:extLst>
                          <a:ext uri="{FF2B5EF4-FFF2-40B4-BE49-F238E27FC236}">
                            <a16:creationId xmlns:a16="http://schemas.microsoft.com/office/drawing/2014/main" id="{6450828A-A134-4C60-95DE-D126584C0DE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199" name="文本框 198">
                      <a:extLst>
                        <a:ext uri="{FF2B5EF4-FFF2-40B4-BE49-F238E27FC236}">
                          <a16:creationId xmlns:a16="http://schemas.microsoft.com/office/drawing/2014/main" id="{202D5F92-E205-49B4-9E48-94A0A2DEF89D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29710" y="2974433"/>
                      <a:ext cx="338139" cy="30777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02" name="组合 201">
                    <a:extLst>
                      <a:ext uri="{FF2B5EF4-FFF2-40B4-BE49-F238E27FC236}">
                        <a16:creationId xmlns:a16="http://schemas.microsoft.com/office/drawing/2014/main" id="{D0907522-3A0B-4077-9BAE-5220112866A9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4373152" y="3300704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203" name="组合 202">
                      <a:extLst>
                        <a:ext uri="{FF2B5EF4-FFF2-40B4-BE49-F238E27FC236}">
                          <a16:creationId xmlns:a16="http://schemas.microsoft.com/office/drawing/2014/main" id="{9B1911FD-7FF6-4318-AAFA-4199F3EEE66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05" name="等腰三角形 204">
                        <a:extLst>
                          <a:ext uri="{FF2B5EF4-FFF2-40B4-BE49-F238E27FC236}">
                            <a16:creationId xmlns:a16="http://schemas.microsoft.com/office/drawing/2014/main" id="{8F584450-7EE6-408D-B601-0DC80C3513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06" name="等腰三角形 205">
                        <a:extLst>
                          <a:ext uri="{FF2B5EF4-FFF2-40B4-BE49-F238E27FC236}">
                            <a16:creationId xmlns:a16="http://schemas.microsoft.com/office/drawing/2014/main" id="{135C8052-1945-4B28-BD36-A1890C8163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204" name="文本框 203">
                      <a:extLst>
                        <a:ext uri="{FF2B5EF4-FFF2-40B4-BE49-F238E27FC236}">
                          <a16:creationId xmlns:a16="http://schemas.microsoft.com/office/drawing/2014/main" id="{E10D03C2-0084-4989-A68E-0FE2498AB079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29710" y="2974433"/>
                      <a:ext cx="338139" cy="30777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07" name="组合 206">
                    <a:extLst>
                      <a:ext uri="{FF2B5EF4-FFF2-40B4-BE49-F238E27FC236}">
                        <a16:creationId xmlns:a16="http://schemas.microsoft.com/office/drawing/2014/main" id="{A298968F-AA0F-4701-858E-AD33212782A0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4797933" y="3300703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208" name="组合 207">
                      <a:extLst>
                        <a:ext uri="{FF2B5EF4-FFF2-40B4-BE49-F238E27FC236}">
                          <a16:creationId xmlns:a16="http://schemas.microsoft.com/office/drawing/2014/main" id="{03100683-57FE-4A6E-B48A-BD6BCFF2131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10" name="等腰三角形 209">
                        <a:extLst>
                          <a:ext uri="{FF2B5EF4-FFF2-40B4-BE49-F238E27FC236}">
                            <a16:creationId xmlns:a16="http://schemas.microsoft.com/office/drawing/2014/main" id="{494DC53C-A42B-458E-BF76-DC609C9D6D9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11" name="等腰三角形 210">
                        <a:extLst>
                          <a:ext uri="{FF2B5EF4-FFF2-40B4-BE49-F238E27FC236}">
                            <a16:creationId xmlns:a16="http://schemas.microsoft.com/office/drawing/2014/main" id="{A2E2CE99-7580-4A6D-9E72-B7D946002B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209" name="文本框 208">
                      <a:extLst>
                        <a:ext uri="{FF2B5EF4-FFF2-40B4-BE49-F238E27FC236}">
                          <a16:creationId xmlns:a16="http://schemas.microsoft.com/office/drawing/2014/main" id="{2BD739FF-4A00-4442-AA8C-4A6FC2237B3F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29710" y="2974433"/>
                      <a:ext cx="338139" cy="30777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12" name="组合 211">
                    <a:extLst>
                      <a:ext uri="{FF2B5EF4-FFF2-40B4-BE49-F238E27FC236}">
                        <a16:creationId xmlns:a16="http://schemas.microsoft.com/office/drawing/2014/main" id="{0E9FC749-78EA-48A1-A34C-0F0302888512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5212035" y="3300491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213" name="组合 212">
                      <a:extLst>
                        <a:ext uri="{FF2B5EF4-FFF2-40B4-BE49-F238E27FC236}">
                          <a16:creationId xmlns:a16="http://schemas.microsoft.com/office/drawing/2014/main" id="{8E21F935-71C8-4AB3-B03B-9AF5B0F7A4E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15" name="等腰三角形 214">
                        <a:extLst>
                          <a:ext uri="{FF2B5EF4-FFF2-40B4-BE49-F238E27FC236}">
                            <a16:creationId xmlns:a16="http://schemas.microsoft.com/office/drawing/2014/main" id="{7C16EF4E-76F7-45D9-9633-C94E840FF6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16" name="等腰三角形 215">
                        <a:extLst>
                          <a:ext uri="{FF2B5EF4-FFF2-40B4-BE49-F238E27FC236}">
                            <a16:creationId xmlns:a16="http://schemas.microsoft.com/office/drawing/2014/main" id="{EF936A70-5644-433B-9D6C-08FE5FED92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214" name="文本框 213">
                      <a:extLst>
                        <a:ext uri="{FF2B5EF4-FFF2-40B4-BE49-F238E27FC236}">
                          <a16:creationId xmlns:a16="http://schemas.microsoft.com/office/drawing/2014/main" id="{46BBCFDF-FFFA-4237-BF9B-8EBB13B39C10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29710" y="2974433"/>
                      <a:ext cx="338139" cy="30777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17" name="组合 216">
                    <a:extLst>
                      <a:ext uri="{FF2B5EF4-FFF2-40B4-BE49-F238E27FC236}">
                        <a16:creationId xmlns:a16="http://schemas.microsoft.com/office/drawing/2014/main" id="{2853D172-8F48-4F0D-90B0-817AE01EE75F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5636816" y="3299762"/>
                    <a:ext cx="411958" cy="574761"/>
                    <a:chOff x="5428410" y="2708176"/>
                    <a:chExt cx="411958" cy="574761"/>
                  </a:xfrm>
                </p:grpSpPr>
                <p:grpSp>
                  <p:nvGrpSpPr>
                    <p:cNvPr id="218" name="组合 217">
                      <a:extLst>
                        <a:ext uri="{FF2B5EF4-FFF2-40B4-BE49-F238E27FC236}">
                          <a16:creationId xmlns:a16="http://schemas.microsoft.com/office/drawing/2014/main" id="{875835E2-E9E9-4D0E-BC2F-FAFC19F94E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20" name="等腰三角形 219">
                        <a:extLst>
                          <a:ext uri="{FF2B5EF4-FFF2-40B4-BE49-F238E27FC236}">
                            <a16:creationId xmlns:a16="http://schemas.microsoft.com/office/drawing/2014/main" id="{99E7E1EC-F91C-4E62-A052-CA6941F8337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21" name="等腰三角形 220">
                        <a:extLst>
                          <a:ext uri="{FF2B5EF4-FFF2-40B4-BE49-F238E27FC236}">
                            <a16:creationId xmlns:a16="http://schemas.microsoft.com/office/drawing/2014/main" id="{8E3130BA-2E01-4B6A-B87E-22AEA9B799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219" name="文本框 218">
                      <a:extLst>
                        <a:ext uri="{FF2B5EF4-FFF2-40B4-BE49-F238E27FC236}">
                          <a16:creationId xmlns:a16="http://schemas.microsoft.com/office/drawing/2014/main" id="{1563EFEC-F5C7-4E13-B981-942F0916D3F2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58598" y="2790495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22" name="组合 221">
                    <a:extLst>
                      <a:ext uri="{FF2B5EF4-FFF2-40B4-BE49-F238E27FC236}">
                        <a16:creationId xmlns:a16="http://schemas.microsoft.com/office/drawing/2014/main" id="{7F9AAA11-A508-487F-A8C2-8E136561BA62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6061596" y="3299762"/>
                    <a:ext cx="411958" cy="574761"/>
                    <a:chOff x="5428410" y="2708176"/>
                    <a:chExt cx="411958" cy="574761"/>
                  </a:xfrm>
                </p:grpSpPr>
                <p:grpSp>
                  <p:nvGrpSpPr>
                    <p:cNvPr id="223" name="组合 222">
                      <a:extLst>
                        <a:ext uri="{FF2B5EF4-FFF2-40B4-BE49-F238E27FC236}">
                          <a16:creationId xmlns:a16="http://schemas.microsoft.com/office/drawing/2014/main" id="{4DBBA97E-1C92-4E0B-991D-7C9CA8A5900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25" name="等腰三角形 224">
                        <a:extLst>
                          <a:ext uri="{FF2B5EF4-FFF2-40B4-BE49-F238E27FC236}">
                            <a16:creationId xmlns:a16="http://schemas.microsoft.com/office/drawing/2014/main" id="{26C83272-15AF-4E8B-B48F-095510C262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26" name="等腰三角形 225">
                        <a:extLst>
                          <a:ext uri="{FF2B5EF4-FFF2-40B4-BE49-F238E27FC236}">
                            <a16:creationId xmlns:a16="http://schemas.microsoft.com/office/drawing/2014/main" id="{8E23AE73-EACD-4CF6-8A50-1DAC02FB5E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224" name="文本框 223">
                      <a:extLst>
                        <a:ext uri="{FF2B5EF4-FFF2-40B4-BE49-F238E27FC236}">
                          <a16:creationId xmlns:a16="http://schemas.microsoft.com/office/drawing/2014/main" id="{63154C79-6B1C-46C1-BDEF-8B7D8D6B5137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62023" y="2790495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27" name="组合 226">
                    <a:extLst>
                      <a:ext uri="{FF2B5EF4-FFF2-40B4-BE49-F238E27FC236}">
                        <a16:creationId xmlns:a16="http://schemas.microsoft.com/office/drawing/2014/main" id="{E13A24A8-A889-49EE-AE37-803ECB8561B4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6486377" y="3299762"/>
                    <a:ext cx="411958" cy="574760"/>
                    <a:chOff x="5428410" y="2708176"/>
                    <a:chExt cx="411958" cy="574760"/>
                  </a:xfrm>
                </p:grpSpPr>
                <p:grpSp>
                  <p:nvGrpSpPr>
                    <p:cNvPr id="228" name="组合 227">
                      <a:extLst>
                        <a:ext uri="{FF2B5EF4-FFF2-40B4-BE49-F238E27FC236}">
                          <a16:creationId xmlns:a16="http://schemas.microsoft.com/office/drawing/2014/main" id="{2B4EB80B-388A-466A-9E3F-3DB80D365B8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30" name="等腰三角形 229">
                        <a:extLst>
                          <a:ext uri="{FF2B5EF4-FFF2-40B4-BE49-F238E27FC236}">
                            <a16:creationId xmlns:a16="http://schemas.microsoft.com/office/drawing/2014/main" id="{47F520B0-36E7-475B-8F98-C22053706EF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31" name="等腰三角形 230">
                        <a:extLst>
                          <a:ext uri="{FF2B5EF4-FFF2-40B4-BE49-F238E27FC236}">
                            <a16:creationId xmlns:a16="http://schemas.microsoft.com/office/drawing/2014/main" id="{A2CC25BB-9043-4B2A-BA46-90C7D579CC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229" name="文本框 228">
                      <a:extLst>
                        <a:ext uri="{FF2B5EF4-FFF2-40B4-BE49-F238E27FC236}">
                          <a16:creationId xmlns:a16="http://schemas.microsoft.com/office/drawing/2014/main" id="{C1D1DB2C-B452-4FEC-9890-F5B57CDB483E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57664" y="2790493"/>
                      <a:ext cx="338139" cy="492443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32" name="组合 231">
                    <a:extLst>
                      <a:ext uri="{FF2B5EF4-FFF2-40B4-BE49-F238E27FC236}">
                        <a16:creationId xmlns:a16="http://schemas.microsoft.com/office/drawing/2014/main" id="{C8D9D6EC-789D-4670-A139-F23920A283E4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6892300" y="3299762"/>
                    <a:ext cx="411958" cy="574034"/>
                    <a:chOff x="5428410" y="2708176"/>
                    <a:chExt cx="411958" cy="574034"/>
                  </a:xfrm>
                </p:grpSpPr>
                <p:grpSp>
                  <p:nvGrpSpPr>
                    <p:cNvPr id="233" name="组合 232">
                      <a:extLst>
                        <a:ext uri="{FF2B5EF4-FFF2-40B4-BE49-F238E27FC236}">
                          <a16:creationId xmlns:a16="http://schemas.microsoft.com/office/drawing/2014/main" id="{C89AA966-A510-4704-BC1A-1F5615535A7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35" name="等腰三角形 234">
                        <a:extLst>
                          <a:ext uri="{FF2B5EF4-FFF2-40B4-BE49-F238E27FC236}">
                            <a16:creationId xmlns:a16="http://schemas.microsoft.com/office/drawing/2014/main" id="{8C6CAA08-EEDF-435C-9014-1F54166459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36" name="等腰三角形 235">
                        <a:extLst>
                          <a:ext uri="{FF2B5EF4-FFF2-40B4-BE49-F238E27FC236}">
                            <a16:creationId xmlns:a16="http://schemas.microsoft.com/office/drawing/2014/main" id="{2AF2498E-6039-42A6-94CA-0A6C97E835E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234" name="文本框 233">
                      <a:extLst>
                        <a:ext uri="{FF2B5EF4-FFF2-40B4-BE49-F238E27FC236}">
                          <a16:creationId xmlns:a16="http://schemas.microsoft.com/office/drawing/2014/main" id="{49B2D6A3-2EBD-41A5-81AD-F71D1235F003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62723" y="2789768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37" name="组合 236">
                    <a:extLst>
                      <a:ext uri="{FF2B5EF4-FFF2-40B4-BE49-F238E27FC236}">
                        <a16:creationId xmlns:a16="http://schemas.microsoft.com/office/drawing/2014/main" id="{FAF53014-E6DF-4391-BD8A-E4313C956B9C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7317081" y="3299762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238" name="组合 237">
                      <a:extLst>
                        <a:ext uri="{FF2B5EF4-FFF2-40B4-BE49-F238E27FC236}">
                          <a16:creationId xmlns:a16="http://schemas.microsoft.com/office/drawing/2014/main" id="{205976B0-2584-498E-BEC1-B4F1373FD78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40" name="等腰三角形 239">
                        <a:extLst>
                          <a:ext uri="{FF2B5EF4-FFF2-40B4-BE49-F238E27FC236}">
                            <a16:creationId xmlns:a16="http://schemas.microsoft.com/office/drawing/2014/main" id="{B73AADF6-8904-412F-BD04-633C8B5E94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41" name="等腰三角形 240">
                        <a:extLst>
                          <a:ext uri="{FF2B5EF4-FFF2-40B4-BE49-F238E27FC236}">
                            <a16:creationId xmlns:a16="http://schemas.microsoft.com/office/drawing/2014/main" id="{F62A81B3-0D2F-4ADB-93AA-B750F2C6CE5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239" name="文本框 238">
                      <a:extLst>
                        <a:ext uri="{FF2B5EF4-FFF2-40B4-BE49-F238E27FC236}">
                          <a16:creationId xmlns:a16="http://schemas.microsoft.com/office/drawing/2014/main" id="{05BEF732-E028-48EA-BA46-A11B307ED600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67916" y="2789767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  <p:grpSp>
                <p:nvGrpSpPr>
                  <p:cNvPr id="243" name="组合 242">
                    <a:extLst>
                      <a:ext uri="{FF2B5EF4-FFF2-40B4-BE49-F238E27FC236}">
                        <a16:creationId xmlns:a16="http://schemas.microsoft.com/office/drawing/2014/main" id="{34289D4D-7B40-48DB-822C-975329EC983A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7745663" y="3299762"/>
                    <a:ext cx="411958" cy="574033"/>
                    <a:chOff x="5428410" y="2708176"/>
                    <a:chExt cx="411958" cy="574033"/>
                  </a:xfrm>
                </p:grpSpPr>
                <p:grpSp>
                  <p:nvGrpSpPr>
                    <p:cNvPr id="244" name="组合 243">
                      <a:extLst>
                        <a:ext uri="{FF2B5EF4-FFF2-40B4-BE49-F238E27FC236}">
                          <a16:creationId xmlns:a16="http://schemas.microsoft.com/office/drawing/2014/main" id="{41E811DB-6843-4106-B1A4-24D37478FB0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428410" y="2708176"/>
                      <a:ext cx="411958" cy="506081"/>
                      <a:chOff x="1630680" y="2708176"/>
                      <a:chExt cx="411958" cy="506081"/>
                    </a:xfrm>
                  </p:grpSpPr>
                  <p:sp>
                    <p:nvSpPr>
                      <p:cNvPr id="246" name="等腰三角形 245">
                        <a:extLst>
                          <a:ext uri="{FF2B5EF4-FFF2-40B4-BE49-F238E27FC236}">
                            <a16:creationId xmlns:a16="http://schemas.microsoft.com/office/drawing/2014/main" id="{8D370D50-EFFC-457F-A27E-7036706181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30680" y="2708176"/>
                        <a:ext cx="411958" cy="50608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2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1350"/>
                      </a:p>
                    </p:txBody>
                  </p:sp>
                  <p:sp>
                    <p:nvSpPr>
                      <p:cNvPr id="247" name="等腰三角形 246">
                        <a:extLst>
                          <a:ext uri="{FF2B5EF4-FFF2-40B4-BE49-F238E27FC236}">
                            <a16:creationId xmlns:a16="http://schemas.microsoft.com/office/drawing/2014/main" id="{0CF866A2-0F12-44A9-B446-BD2AB0A93B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640204" y="3004345"/>
                        <a:ext cx="388823" cy="201971"/>
                      </a:xfrm>
                      <a:prstGeom prst="triangle">
                        <a:avLst>
                          <a:gd name="adj" fmla="val 50583"/>
                        </a:avLst>
                      </a:prstGeom>
                      <a:solidFill>
                        <a:schemeClr val="accent4">
                          <a:lumMod val="20000"/>
                          <a:lumOff val="80000"/>
                        </a:schemeClr>
                      </a:solidFill>
                      <a:ln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sz="9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sp>
                  <p:nvSpPr>
                    <p:cNvPr id="245" name="文本框 244">
                      <a:extLst>
                        <a:ext uri="{FF2B5EF4-FFF2-40B4-BE49-F238E27FC236}">
                          <a16:creationId xmlns:a16="http://schemas.microsoft.com/office/drawing/2014/main" id="{3EBEC674-2F8E-4836-B696-46CDA38C0E4D}"/>
                        </a:ext>
                      </a:extLst>
                    </p:cNvPr>
                    <p:cNvSpPr txBox="1"/>
                    <p:nvPr/>
                  </p:nvSpPr>
                  <p:spPr>
                    <a:xfrm rot="10800000">
                      <a:off x="5467916" y="2789767"/>
                      <a:ext cx="338139" cy="492442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zh-CN" sz="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zh-CN" altLang="en-US" sz="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</p:grpSp>
            </p:grpSp>
            <p:grpSp>
              <p:nvGrpSpPr>
                <p:cNvPr id="401" name="组合 400">
                  <a:extLst>
                    <a:ext uri="{FF2B5EF4-FFF2-40B4-BE49-F238E27FC236}">
                      <a16:creationId xmlns:a16="http://schemas.microsoft.com/office/drawing/2014/main" id="{82189684-F64A-40A8-ABE0-73C96C9F7C31}"/>
                    </a:ext>
                  </a:extLst>
                </p:cNvPr>
                <p:cNvGrpSpPr/>
                <p:nvPr/>
              </p:nvGrpSpPr>
              <p:grpSpPr>
                <a:xfrm>
                  <a:off x="1630680" y="3216208"/>
                  <a:ext cx="6526941" cy="152831"/>
                  <a:chOff x="1630680" y="3216208"/>
                  <a:chExt cx="6526941" cy="152831"/>
                </a:xfrm>
              </p:grpSpPr>
              <p:cxnSp>
                <p:nvCxnSpPr>
                  <p:cNvPr id="15" name="直接连接符 14">
                    <a:extLst>
                      <a:ext uri="{FF2B5EF4-FFF2-40B4-BE49-F238E27FC236}">
                        <a16:creationId xmlns:a16="http://schemas.microsoft.com/office/drawing/2014/main" id="{3A47DEA0-4DCA-4453-8B73-FC43F69AB9E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630680" y="3369039"/>
                    <a:ext cx="6356912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0" name="直接连接符 249">
                    <a:extLst>
                      <a:ext uri="{FF2B5EF4-FFF2-40B4-BE49-F238E27FC236}">
                        <a16:creationId xmlns:a16="http://schemas.microsoft.com/office/drawing/2014/main" id="{168AE951-0F84-4AC7-8354-033E9CE5765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800709" y="3216208"/>
                    <a:ext cx="6356912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99" name="组合 398">
                  <a:extLst>
                    <a:ext uri="{FF2B5EF4-FFF2-40B4-BE49-F238E27FC236}">
                      <a16:creationId xmlns:a16="http://schemas.microsoft.com/office/drawing/2014/main" id="{15C91262-BCD8-479A-B365-0A434F67242C}"/>
                    </a:ext>
                  </a:extLst>
                </p:cNvPr>
                <p:cNvGrpSpPr/>
                <p:nvPr/>
              </p:nvGrpSpPr>
              <p:grpSpPr>
                <a:xfrm>
                  <a:off x="1914329" y="3266679"/>
                  <a:ext cx="5946385" cy="57805"/>
                  <a:chOff x="1914329" y="3266679"/>
                  <a:chExt cx="5946385" cy="57805"/>
                </a:xfrm>
              </p:grpSpPr>
              <p:sp>
                <p:nvSpPr>
                  <p:cNvPr id="16" name="椭圆 15">
                    <a:extLst>
                      <a:ext uri="{FF2B5EF4-FFF2-40B4-BE49-F238E27FC236}">
                        <a16:creationId xmlns:a16="http://schemas.microsoft.com/office/drawing/2014/main" id="{71F3D6D7-B06F-431B-AD74-E77C9ED89D6A}"/>
                      </a:ext>
                    </a:extLst>
                  </p:cNvPr>
                  <p:cNvSpPr/>
                  <p:nvPr/>
                </p:nvSpPr>
                <p:spPr>
                  <a:xfrm>
                    <a:off x="1914329" y="3276908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251" name="椭圆 250">
                    <a:extLst>
                      <a:ext uri="{FF2B5EF4-FFF2-40B4-BE49-F238E27FC236}">
                        <a16:creationId xmlns:a16="http://schemas.microsoft.com/office/drawing/2014/main" id="{97B3358C-BE58-49B2-92B2-D06EA5AD3C44}"/>
                      </a:ext>
                    </a:extLst>
                  </p:cNvPr>
                  <p:cNvSpPr/>
                  <p:nvPr/>
                </p:nvSpPr>
                <p:spPr>
                  <a:xfrm>
                    <a:off x="2119056" y="3274268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253" name="椭圆 252">
                    <a:extLst>
                      <a:ext uri="{FF2B5EF4-FFF2-40B4-BE49-F238E27FC236}">
                        <a16:creationId xmlns:a16="http://schemas.microsoft.com/office/drawing/2014/main" id="{A8C624EB-83F4-48F3-85E7-0A1560A98EDC}"/>
                      </a:ext>
                    </a:extLst>
                  </p:cNvPr>
                  <p:cNvSpPr/>
                  <p:nvPr/>
                </p:nvSpPr>
                <p:spPr>
                  <a:xfrm>
                    <a:off x="2519348" y="3278765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49" name="椭圆 348">
                    <a:extLst>
                      <a:ext uri="{FF2B5EF4-FFF2-40B4-BE49-F238E27FC236}">
                        <a16:creationId xmlns:a16="http://schemas.microsoft.com/office/drawing/2014/main" id="{9F222E07-1267-41D0-B9EF-B4BE2F0233F6}"/>
                      </a:ext>
                    </a:extLst>
                  </p:cNvPr>
                  <p:cNvSpPr/>
                  <p:nvPr/>
                </p:nvSpPr>
                <p:spPr>
                  <a:xfrm>
                    <a:off x="2753984" y="3277267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50" name="椭圆 349">
                    <a:extLst>
                      <a:ext uri="{FF2B5EF4-FFF2-40B4-BE49-F238E27FC236}">
                        <a16:creationId xmlns:a16="http://schemas.microsoft.com/office/drawing/2014/main" id="{3B891BC6-8899-42CE-902F-5923F6FEDB42}"/>
                      </a:ext>
                    </a:extLst>
                  </p:cNvPr>
                  <p:cNvSpPr/>
                  <p:nvPr/>
                </p:nvSpPr>
                <p:spPr>
                  <a:xfrm>
                    <a:off x="2322114" y="3276745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52" name="椭圆 351">
                    <a:extLst>
                      <a:ext uri="{FF2B5EF4-FFF2-40B4-BE49-F238E27FC236}">
                        <a16:creationId xmlns:a16="http://schemas.microsoft.com/office/drawing/2014/main" id="{9A81B679-8719-4701-93FF-E605F9434E6A}"/>
                      </a:ext>
                    </a:extLst>
                  </p:cNvPr>
                  <p:cNvSpPr/>
                  <p:nvPr/>
                </p:nvSpPr>
                <p:spPr>
                  <a:xfrm>
                    <a:off x="3379655" y="3277266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53" name="椭圆 352">
                    <a:extLst>
                      <a:ext uri="{FF2B5EF4-FFF2-40B4-BE49-F238E27FC236}">
                        <a16:creationId xmlns:a16="http://schemas.microsoft.com/office/drawing/2014/main" id="{5E5D36DB-76EB-4824-9B8B-6D15EAE0245A}"/>
                      </a:ext>
                    </a:extLst>
                  </p:cNvPr>
                  <p:cNvSpPr/>
                  <p:nvPr/>
                </p:nvSpPr>
                <p:spPr>
                  <a:xfrm>
                    <a:off x="3808380" y="3275982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54" name="椭圆 353">
                    <a:extLst>
                      <a:ext uri="{FF2B5EF4-FFF2-40B4-BE49-F238E27FC236}">
                        <a16:creationId xmlns:a16="http://schemas.microsoft.com/office/drawing/2014/main" id="{A77C2402-DB50-4112-BB2D-5C508EC73276}"/>
                      </a:ext>
                    </a:extLst>
                  </p:cNvPr>
                  <p:cNvSpPr/>
                  <p:nvPr/>
                </p:nvSpPr>
                <p:spPr>
                  <a:xfrm>
                    <a:off x="4020891" y="3278165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55" name="椭圆 354">
                    <a:extLst>
                      <a:ext uri="{FF2B5EF4-FFF2-40B4-BE49-F238E27FC236}">
                        <a16:creationId xmlns:a16="http://schemas.microsoft.com/office/drawing/2014/main" id="{57E90866-17C6-4B7C-880B-81F888D86FAB}"/>
                      </a:ext>
                    </a:extLst>
                  </p:cNvPr>
                  <p:cNvSpPr/>
                  <p:nvPr/>
                </p:nvSpPr>
                <p:spPr>
                  <a:xfrm>
                    <a:off x="2965912" y="3278764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56" name="椭圆 355">
                    <a:extLst>
                      <a:ext uri="{FF2B5EF4-FFF2-40B4-BE49-F238E27FC236}">
                        <a16:creationId xmlns:a16="http://schemas.microsoft.com/office/drawing/2014/main" id="{543C6BF6-002D-406C-90C0-CF16F510B174}"/>
                      </a:ext>
                    </a:extLst>
                  </p:cNvPr>
                  <p:cNvSpPr/>
                  <p:nvPr/>
                </p:nvSpPr>
                <p:spPr>
                  <a:xfrm>
                    <a:off x="7384058" y="3270824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57" name="椭圆 356">
                    <a:extLst>
                      <a:ext uri="{FF2B5EF4-FFF2-40B4-BE49-F238E27FC236}">
                        <a16:creationId xmlns:a16="http://schemas.microsoft.com/office/drawing/2014/main" id="{A03A4186-1E7A-4E09-92BD-44E3CF744D22}"/>
                      </a:ext>
                    </a:extLst>
                  </p:cNvPr>
                  <p:cNvSpPr/>
                  <p:nvPr/>
                </p:nvSpPr>
                <p:spPr>
                  <a:xfrm>
                    <a:off x="4237834" y="3271927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58" name="椭圆 357">
                    <a:extLst>
                      <a:ext uri="{FF2B5EF4-FFF2-40B4-BE49-F238E27FC236}">
                        <a16:creationId xmlns:a16="http://schemas.microsoft.com/office/drawing/2014/main" id="{B3B7C74D-7FB4-4125-80FE-0F8A625D0FFE}"/>
                      </a:ext>
                    </a:extLst>
                  </p:cNvPr>
                  <p:cNvSpPr/>
                  <p:nvPr/>
                </p:nvSpPr>
                <p:spPr>
                  <a:xfrm>
                    <a:off x="3190587" y="3271927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59" name="椭圆 358">
                    <a:extLst>
                      <a:ext uri="{FF2B5EF4-FFF2-40B4-BE49-F238E27FC236}">
                        <a16:creationId xmlns:a16="http://schemas.microsoft.com/office/drawing/2014/main" id="{74D3CC31-2DBA-4734-8269-93C93BDA9537}"/>
                      </a:ext>
                    </a:extLst>
                  </p:cNvPr>
                  <p:cNvSpPr/>
                  <p:nvPr/>
                </p:nvSpPr>
                <p:spPr>
                  <a:xfrm>
                    <a:off x="3599619" y="3277156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0" name="椭圆 359">
                    <a:extLst>
                      <a:ext uri="{FF2B5EF4-FFF2-40B4-BE49-F238E27FC236}">
                        <a16:creationId xmlns:a16="http://schemas.microsoft.com/office/drawing/2014/main" id="{818BB30B-C989-41CF-AAE7-964CE3213154}"/>
                      </a:ext>
                    </a:extLst>
                  </p:cNvPr>
                  <p:cNvSpPr/>
                  <p:nvPr/>
                </p:nvSpPr>
                <p:spPr>
                  <a:xfrm>
                    <a:off x="5709386" y="3278384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1" name="椭圆 360">
                    <a:extLst>
                      <a:ext uri="{FF2B5EF4-FFF2-40B4-BE49-F238E27FC236}">
                        <a16:creationId xmlns:a16="http://schemas.microsoft.com/office/drawing/2014/main" id="{ACA2BA70-D233-43E0-A32C-5F08348751FC}"/>
                      </a:ext>
                    </a:extLst>
                  </p:cNvPr>
                  <p:cNvSpPr/>
                  <p:nvPr/>
                </p:nvSpPr>
                <p:spPr>
                  <a:xfrm>
                    <a:off x="5502214" y="3272765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2" name="椭圆 361">
                    <a:extLst>
                      <a:ext uri="{FF2B5EF4-FFF2-40B4-BE49-F238E27FC236}">
                        <a16:creationId xmlns:a16="http://schemas.microsoft.com/office/drawing/2014/main" id="{C7B0097F-41F6-40A3-A1AA-E997A29FE218}"/>
                      </a:ext>
                    </a:extLst>
                  </p:cNvPr>
                  <p:cNvSpPr/>
                  <p:nvPr/>
                </p:nvSpPr>
                <p:spPr>
                  <a:xfrm>
                    <a:off x="5300354" y="3266679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3" name="椭圆 362">
                    <a:extLst>
                      <a:ext uri="{FF2B5EF4-FFF2-40B4-BE49-F238E27FC236}">
                        <a16:creationId xmlns:a16="http://schemas.microsoft.com/office/drawing/2014/main" id="{9BB1AFEC-90EF-492A-827F-7C9425144E31}"/>
                      </a:ext>
                    </a:extLst>
                  </p:cNvPr>
                  <p:cNvSpPr/>
                  <p:nvPr/>
                </p:nvSpPr>
                <p:spPr>
                  <a:xfrm>
                    <a:off x="5084105" y="3270824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4" name="椭圆 363">
                    <a:extLst>
                      <a:ext uri="{FF2B5EF4-FFF2-40B4-BE49-F238E27FC236}">
                        <a16:creationId xmlns:a16="http://schemas.microsoft.com/office/drawing/2014/main" id="{3222C989-2DC1-44D0-AC09-C3ABADB44E87}"/>
                      </a:ext>
                    </a:extLst>
                  </p:cNvPr>
                  <p:cNvSpPr/>
                  <p:nvPr/>
                </p:nvSpPr>
                <p:spPr>
                  <a:xfrm>
                    <a:off x="4885614" y="3271927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5" name="椭圆 364">
                    <a:extLst>
                      <a:ext uri="{FF2B5EF4-FFF2-40B4-BE49-F238E27FC236}">
                        <a16:creationId xmlns:a16="http://schemas.microsoft.com/office/drawing/2014/main" id="{4AB4C359-9EDA-49D7-8032-194141474D1B}"/>
                      </a:ext>
                    </a:extLst>
                  </p:cNvPr>
                  <p:cNvSpPr/>
                  <p:nvPr/>
                </p:nvSpPr>
                <p:spPr>
                  <a:xfrm>
                    <a:off x="4666559" y="3271927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6" name="椭圆 365">
                    <a:extLst>
                      <a:ext uri="{FF2B5EF4-FFF2-40B4-BE49-F238E27FC236}">
                        <a16:creationId xmlns:a16="http://schemas.microsoft.com/office/drawing/2014/main" id="{FE5317C9-5538-441B-BEA8-2E00C4520774}"/>
                      </a:ext>
                    </a:extLst>
                  </p:cNvPr>
                  <p:cNvSpPr/>
                  <p:nvPr/>
                </p:nvSpPr>
                <p:spPr>
                  <a:xfrm>
                    <a:off x="4453055" y="3278385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7" name="椭圆 366">
                    <a:extLst>
                      <a:ext uri="{FF2B5EF4-FFF2-40B4-BE49-F238E27FC236}">
                        <a16:creationId xmlns:a16="http://schemas.microsoft.com/office/drawing/2014/main" id="{0233FF42-BF8C-42C1-8F93-10B150DB5C1D}"/>
                      </a:ext>
                    </a:extLst>
                  </p:cNvPr>
                  <p:cNvSpPr/>
                  <p:nvPr/>
                </p:nvSpPr>
                <p:spPr>
                  <a:xfrm>
                    <a:off x="5918341" y="3277574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8" name="椭圆 367">
                    <a:extLst>
                      <a:ext uri="{FF2B5EF4-FFF2-40B4-BE49-F238E27FC236}">
                        <a16:creationId xmlns:a16="http://schemas.microsoft.com/office/drawing/2014/main" id="{938E5492-CBFD-4C7F-9214-B61C350783BA}"/>
                      </a:ext>
                    </a:extLst>
                  </p:cNvPr>
                  <p:cNvSpPr/>
                  <p:nvPr/>
                </p:nvSpPr>
                <p:spPr>
                  <a:xfrm>
                    <a:off x="6346881" y="3271927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69" name="椭圆 368">
                    <a:extLst>
                      <a:ext uri="{FF2B5EF4-FFF2-40B4-BE49-F238E27FC236}">
                        <a16:creationId xmlns:a16="http://schemas.microsoft.com/office/drawing/2014/main" id="{666E9043-9B11-454A-9FA7-4A90462094C1}"/>
                      </a:ext>
                    </a:extLst>
                  </p:cNvPr>
                  <p:cNvSpPr/>
                  <p:nvPr/>
                </p:nvSpPr>
                <p:spPr>
                  <a:xfrm>
                    <a:off x="6138056" y="3277527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70" name="椭圆 369">
                    <a:extLst>
                      <a:ext uri="{FF2B5EF4-FFF2-40B4-BE49-F238E27FC236}">
                        <a16:creationId xmlns:a16="http://schemas.microsoft.com/office/drawing/2014/main" id="{D11CC4DA-2529-4D31-B292-728019828C4A}"/>
                      </a:ext>
                    </a:extLst>
                  </p:cNvPr>
                  <p:cNvSpPr/>
                  <p:nvPr/>
                </p:nvSpPr>
                <p:spPr>
                  <a:xfrm>
                    <a:off x="7156912" y="3277266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71" name="椭圆 370">
                    <a:extLst>
                      <a:ext uri="{FF2B5EF4-FFF2-40B4-BE49-F238E27FC236}">
                        <a16:creationId xmlns:a16="http://schemas.microsoft.com/office/drawing/2014/main" id="{0345CCBE-2A2F-47CC-86B8-690776D924CC}"/>
                      </a:ext>
                    </a:extLst>
                  </p:cNvPr>
                  <p:cNvSpPr/>
                  <p:nvPr/>
                </p:nvSpPr>
                <p:spPr>
                  <a:xfrm>
                    <a:off x="6972092" y="3276477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72" name="椭圆 371">
                    <a:extLst>
                      <a:ext uri="{FF2B5EF4-FFF2-40B4-BE49-F238E27FC236}">
                        <a16:creationId xmlns:a16="http://schemas.microsoft.com/office/drawing/2014/main" id="{354625B2-935E-450B-950F-470B74DDCC34}"/>
                      </a:ext>
                    </a:extLst>
                  </p:cNvPr>
                  <p:cNvSpPr/>
                  <p:nvPr/>
                </p:nvSpPr>
                <p:spPr>
                  <a:xfrm>
                    <a:off x="6754741" y="3275901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73" name="椭圆 372">
                    <a:extLst>
                      <a:ext uri="{FF2B5EF4-FFF2-40B4-BE49-F238E27FC236}">
                        <a16:creationId xmlns:a16="http://schemas.microsoft.com/office/drawing/2014/main" id="{B5E24FA8-5EC2-4B49-AA2E-D13245F15B59}"/>
                      </a:ext>
                    </a:extLst>
                  </p:cNvPr>
                  <p:cNvSpPr/>
                  <p:nvPr/>
                </p:nvSpPr>
                <p:spPr>
                  <a:xfrm>
                    <a:off x="6556286" y="3271927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74" name="椭圆 373">
                    <a:extLst>
                      <a:ext uri="{FF2B5EF4-FFF2-40B4-BE49-F238E27FC236}">
                        <a16:creationId xmlns:a16="http://schemas.microsoft.com/office/drawing/2014/main" id="{A7FE2AC8-B973-47A1-83C3-A5E335555613}"/>
                      </a:ext>
                    </a:extLst>
                  </p:cNvPr>
                  <p:cNvSpPr/>
                  <p:nvPr/>
                </p:nvSpPr>
                <p:spPr>
                  <a:xfrm>
                    <a:off x="7814994" y="3270709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  <p:sp>
                <p:nvSpPr>
                  <p:cNvPr id="375" name="椭圆 374">
                    <a:extLst>
                      <a:ext uri="{FF2B5EF4-FFF2-40B4-BE49-F238E27FC236}">
                        <a16:creationId xmlns:a16="http://schemas.microsoft.com/office/drawing/2014/main" id="{198D3B04-9A90-4182-8591-9012148A6988}"/>
                      </a:ext>
                    </a:extLst>
                  </p:cNvPr>
                  <p:cNvSpPr/>
                  <p:nvPr/>
                </p:nvSpPr>
                <p:spPr>
                  <a:xfrm>
                    <a:off x="7586358" y="3270709"/>
                    <a:ext cx="45720" cy="45719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solidFill>
                      <a:srgbClr val="7030A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350"/>
                  </a:p>
                </p:txBody>
              </p:sp>
            </p:grpSp>
          </p:grpSp>
          <p:grpSp>
            <p:nvGrpSpPr>
              <p:cNvPr id="495" name="组合 494">
                <a:extLst>
                  <a:ext uri="{FF2B5EF4-FFF2-40B4-BE49-F238E27FC236}">
                    <a16:creationId xmlns:a16="http://schemas.microsoft.com/office/drawing/2014/main" id="{7E671205-51C0-4901-85AF-4E4D77F3D3B1}"/>
                  </a:ext>
                </a:extLst>
              </p:cNvPr>
              <p:cNvGrpSpPr/>
              <p:nvPr/>
            </p:nvGrpSpPr>
            <p:grpSpPr>
              <a:xfrm>
                <a:off x="1986699" y="2393432"/>
                <a:ext cx="6110179" cy="1181480"/>
                <a:chOff x="1986699" y="2393432"/>
                <a:chExt cx="6110179" cy="1181480"/>
              </a:xfrm>
            </p:grpSpPr>
            <p:cxnSp>
              <p:nvCxnSpPr>
                <p:cNvPr id="404" name="直接连接符 403">
                  <a:extLst>
                    <a:ext uri="{FF2B5EF4-FFF2-40B4-BE49-F238E27FC236}">
                      <a16:creationId xmlns:a16="http://schemas.microsoft.com/office/drawing/2014/main" id="{B87FFBF8-4943-4FE3-A234-0CAAA216F8A2}"/>
                    </a:ext>
                  </a:extLst>
                </p:cNvPr>
                <p:cNvCxnSpPr>
                  <a:stCxn id="48" idx="0"/>
                  <a:endCxn id="175" idx="0"/>
                </p:cNvCxnSpPr>
                <p:nvPr/>
              </p:nvCxnSpPr>
              <p:spPr>
                <a:xfrm>
                  <a:off x="1986699" y="2408138"/>
                  <a:ext cx="199756" cy="116467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05" name="直接连接符 404">
                  <a:extLst>
                    <a:ext uri="{FF2B5EF4-FFF2-40B4-BE49-F238E27FC236}">
                      <a16:creationId xmlns:a16="http://schemas.microsoft.com/office/drawing/2014/main" id="{BB06FE03-A5BD-4678-A247-D312145E0969}"/>
                    </a:ext>
                  </a:extLst>
                </p:cNvPr>
                <p:cNvCxnSpPr>
                  <a:cxnSpLocks/>
                  <a:stCxn id="52" idx="0"/>
                </p:cNvCxnSpPr>
                <p:nvPr/>
              </p:nvCxnSpPr>
              <p:spPr>
                <a:xfrm flipH="1">
                  <a:off x="2187755" y="2408138"/>
                  <a:ext cx="220427" cy="116467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08" name="直接连接符 407">
                  <a:extLst>
                    <a:ext uri="{FF2B5EF4-FFF2-40B4-BE49-F238E27FC236}">
                      <a16:creationId xmlns:a16="http://schemas.microsoft.com/office/drawing/2014/main" id="{68BF614E-093F-42F4-86DF-4D60A0CA3572}"/>
                    </a:ext>
                  </a:extLst>
                </p:cNvPr>
                <p:cNvCxnSpPr>
                  <a:cxnSpLocks/>
                  <a:stCxn id="52" idx="0"/>
                  <a:endCxn id="180" idx="0"/>
                </p:cNvCxnSpPr>
                <p:nvPr/>
              </p:nvCxnSpPr>
              <p:spPr>
                <a:xfrm>
                  <a:off x="2408182" y="2408138"/>
                  <a:ext cx="211695" cy="1166774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09" name="直接连接符 408">
                  <a:extLst>
                    <a:ext uri="{FF2B5EF4-FFF2-40B4-BE49-F238E27FC236}">
                      <a16:creationId xmlns:a16="http://schemas.microsoft.com/office/drawing/2014/main" id="{18898894-DD4F-4EF0-9DCA-118634A818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616382" y="2408138"/>
                  <a:ext cx="220427" cy="116467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12" name="直接连接符 411">
                  <a:extLst>
                    <a:ext uri="{FF2B5EF4-FFF2-40B4-BE49-F238E27FC236}">
                      <a16:creationId xmlns:a16="http://schemas.microsoft.com/office/drawing/2014/main" id="{BA13AC4A-5221-4644-9421-565C513C1F9B}"/>
                    </a:ext>
                  </a:extLst>
                </p:cNvPr>
                <p:cNvCxnSpPr>
                  <a:cxnSpLocks/>
                  <a:stCxn id="107" idx="0"/>
                  <a:endCxn id="185" idx="0"/>
                </p:cNvCxnSpPr>
                <p:nvPr/>
              </p:nvCxnSpPr>
              <p:spPr>
                <a:xfrm flipH="1">
                  <a:off x="3033979" y="2408138"/>
                  <a:ext cx="220308" cy="1166562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15" name="直接连接符 414">
                  <a:extLst>
                    <a:ext uri="{FF2B5EF4-FFF2-40B4-BE49-F238E27FC236}">
                      <a16:creationId xmlns:a16="http://schemas.microsoft.com/office/drawing/2014/main" id="{EA154FF9-B0EC-4A3D-B4CF-82149185EFF7}"/>
                    </a:ext>
                  </a:extLst>
                </p:cNvPr>
                <p:cNvCxnSpPr>
                  <a:cxnSpLocks/>
                  <a:stCxn id="113" idx="0"/>
                  <a:endCxn id="195" idx="0"/>
                </p:cNvCxnSpPr>
                <p:nvPr/>
              </p:nvCxnSpPr>
              <p:spPr>
                <a:xfrm flipH="1">
                  <a:off x="3883540" y="2408138"/>
                  <a:ext cx="215718" cy="1166561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16" name="直接连接符 415">
                  <a:extLst>
                    <a:ext uri="{FF2B5EF4-FFF2-40B4-BE49-F238E27FC236}">
                      <a16:creationId xmlns:a16="http://schemas.microsoft.com/office/drawing/2014/main" id="{0BD6978C-51B6-4CDA-A447-E419EB22F22D}"/>
                    </a:ext>
                  </a:extLst>
                </p:cNvPr>
                <p:cNvCxnSpPr>
                  <a:cxnSpLocks/>
                  <a:stCxn id="110" idx="0"/>
                  <a:endCxn id="190" idx="0"/>
                </p:cNvCxnSpPr>
                <p:nvPr/>
              </p:nvCxnSpPr>
              <p:spPr>
                <a:xfrm flipH="1">
                  <a:off x="3458760" y="2408138"/>
                  <a:ext cx="219015" cy="1166561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21" name="直接连接符 420">
                  <a:extLst>
                    <a:ext uri="{FF2B5EF4-FFF2-40B4-BE49-F238E27FC236}">
                      <a16:creationId xmlns:a16="http://schemas.microsoft.com/office/drawing/2014/main" id="{B02563E7-4B46-4B5B-BBD9-798E89E1E2EB}"/>
                    </a:ext>
                  </a:extLst>
                </p:cNvPr>
                <p:cNvCxnSpPr>
                  <a:cxnSpLocks/>
                  <a:stCxn id="116" idx="0"/>
                  <a:endCxn id="200" idx="0"/>
                </p:cNvCxnSpPr>
                <p:nvPr/>
              </p:nvCxnSpPr>
              <p:spPr>
                <a:xfrm flipH="1">
                  <a:off x="4308321" y="2408138"/>
                  <a:ext cx="215559" cy="116656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22" name="直接连接符 421">
                  <a:extLst>
                    <a:ext uri="{FF2B5EF4-FFF2-40B4-BE49-F238E27FC236}">
                      <a16:creationId xmlns:a16="http://schemas.microsoft.com/office/drawing/2014/main" id="{916A9EDC-9D93-4B57-9E6E-A94CB27EA923}"/>
                    </a:ext>
                  </a:extLst>
                </p:cNvPr>
                <p:cNvCxnSpPr>
                  <a:cxnSpLocks/>
                  <a:stCxn id="119" idx="0"/>
                  <a:endCxn id="205" idx="0"/>
                </p:cNvCxnSpPr>
                <p:nvPr/>
              </p:nvCxnSpPr>
              <p:spPr>
                <a:xfrm flipH="1">
                  <a:off x="4724367" y="2408138"/>
                  <a:ext cx="220996" cy="1166561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23" name="直接连接符 422">
                  <a:extLst>
                    <a:ext uri="{FF2B5EF4-FFF2-40B4-BE49-F238E27FC236}">
                      <a16:creationId xmlns:a16="http://schemas.microsoft.com/office/drawing/2014/main" id="{49CB9718-33E3-4CD2-BBBA-971C4D329C3B}"/>
                    </a:ext>
                  </a:extLst>
                </p:cNvPr>
                <p:cNvCxnSpPr>
                  <a:cxnSpLocks/>
                  <a:stCxn id="122" idx="0"/>
                  <a:endCxn id="210" idx="0"/>
                </p:cNvCxnSpPr>
                <p:nvPr/>
              </p:nvCxnSpPr>
              <p:spPr>
                <a:xfrm flipH="1">
                  <a:off x="5149148" y="2408138"/>
                  <a:ext cx="213798" cy="116656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31" name="直接连接符 430">
                  <a:extLst>
                    <a:ext uri="{FF2B5EF4-FFF2-40B4-BE49-F238E27FC236}">
                      <a16:creationId xmlns:a16="http://schemas.microsoft.com/office/drawing/2014/main" id="{29B55FD5-B81C-4EEF-9082-A7B6D84CA191}"/>
                    </a:ext>
                  </a:extLst>
                </p:cNvPr>
                <p:cNvCxnSpPr>
                  <a:cxnSpLocks/>
                  <a:stCxn id="154" idx="0"/>
                  <a:endCxn id="230" idx="0"/>
                </p:cNvCxnSpPr>
                <p:nvPr/>
              </p:nvCxnSpPr>
              <p:spPr>
                <a:xfrm flipH="1">
                  <a:off x="6837592" y="2408465"/>
                  <a:ext cx="197743" cy="1166019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32" name="直接连接符 431">
                  <a:extLst>
                    <a:ext uri="{FF2B5EF4-FFF2-40B4-BE49-F238E27FC236}">
                      <a16:creationId xmlns:a16="http://schemas.microsoft.com/office/drawing/2014/main" id="{2BBA9EF3-34B3-4694-B694-83829A7E4AEE}"/>
                    </a:ext>
                  </a:extLst>
                </p:cNvPr>
                <p:cNvCxnSpPr>
                  <a:cxnSpLocks/>
                  <a:stCxn id="125" idx="0"/>
                  <a:endCxn id="215" idx="0"/>
                </p:cNvCxnSpPr>
                <p:nvPr/>
              </p:nvCxnSpPr>
              <p:spPr>
                <a:xfrm flipH="1">
                  <a:off x="5563250" y="2408138"/>
                  <a:ext cx="221179" cy="1166348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33" name="直接连接符 432">
                  <a:extLst>
                    <a:ext uri="{FF2B5EF4-FFF2-40B4-BE49-F238E27FC236}">
                      <a16:creationId xmlns:a16="http://schemas.microsoft.com/office/drawing/2014/main" id="{ED53C2DA-456B-4F6A-B51E-21871A1AD00F}"/>
                    </a:ext>
                  </a:extLst>
                </p:cNvPr>
                <p:cNvCxnSpPr>
                  <a:cxnSpLocks/>
                  <a:stCxn id="144" idx="0"/>
                  <a:endCxn id="220" idx="0"/>
                </p:cNvCxnSpPr>
                <p:nvPr/>
              </p:nvCxnSpPr>
              <p:spPr>
                <a:xfrm flipH="1">
                  <a:off x="5988031" y="2408465"/>
                  <a:ext cx="215337" cy="11660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34" name="直接连接符 433">
                  <a:extLst>
                    <a:ext uri="{FF2B5EF4-FFF2-40B4-BE49-F238E27FC236}">
                      <a16:creationId xmlns:a16="http://schemas.microsoft.com/office/drawing/2014/main" id="{38BA6EAE-2C0C-4CA8-9476-71174DB54B18}"/>
                    </a:ext>
                  </a:extLst>
                </p:cNvPr>
                <p:cNvCxnSpPr>
                  <a:cxnSpLocks/>
                  <a:stCxn id="149" idx="0"/>
                  <a:endCxn id="225" idx="0"/>
                </p:cNvCxnSpPr>
                <p:nvPr/>
              </p:nvCxnSpPr>
              <p:spPr>
                <a:xfrm flipH="1">
                  <a:off x="6412811" y="2408138"/>
                  <a:ext cx="203585" cy="116634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43" name="直接连接符 442">
                  <a:extLst>
                    <a:ext uri="{FF2B5EF4-FFF2-40B4-BE49-F238E27FC236}">
                      <a16:creationId xmlns:a16="http://schemas.microsoft.com/office/drawing/2014/main" id="{7E9F78A4-78B9-470C-B20B-322D3950E06A}"/>
                    </a:ext>
                  </a:extLst>
                </p:cNvPr>
                <p:cNvCxnSpPr>
                  <a:cxnSpLocks/>
                  <a:stCxn id="159" idx="0"/>
                  <a:endCxn id="235" idx="0"/>
                </p:cNvCxnSpPr>
                <p:nvPr/>
              </p:nvCxnSpPr>
              <p:spPr>
                <a:xfrm flipH="1">
                  <a:off x="7243515" y="2408138"/>
                  <a:ext cx="201259" cy="11656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44" name="直接连接符 443">
                  <a:extLst>
                    <a:ext uri="{FF2B5EF4-FFF2-40B4-BE49-F238E27FC236}">
                      <a16:creationId xmlns:a16="http://schemas.microsoft.com/office/drawing/2014/main" id="{3BB2D1A7-11B3-46AC-AC46-E1854D217C3E}"/>
                    </a:ext>
                  </a:extLst>
                </p:cNvPr>
                <p:cNvCxnSpPr>
                  <a:cxnSpLocks/>
                  <a:stCxn id="164" idx="0"/>
                  <a:endCxn id="240" idx="0"/>
                </p:cNvCxnSpPr>
                <p:nvPr/>
              </p:nvCxnSpPr>
              <p:spPr>
                <a:xfrm flipH="1">
                  <a:off x="7668296" y="2408465"/>
                  <a:ext cx="195417" cy="1165292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51" name="直接连接符 450">
                  <a:extLst>
                    <a:ext uri="{FF2B5EF4-FFF2-40B4-BE49-F238E27FC236}">
                      <a16:creationId xmlns:a16="http://schemas.microsoft.com/office/drawing/2014/main" id="{DCFF48B4-807C-456A-AAA1-AD45BC5FD17E}"/>
                    </a:ext>
                  </a:extLst>
                </p:cNvPr>
                <p:cNvCxnSpPr>
                  <a:cxnSpLocks/>
                  <a:stCxn id="164" idx="0"/>
                  <a:endCxn id="246" idx="0"/>
                </p:cNvCxnSpPr>
                <p:nvPr/>
              </p:nvCxnSpPr>
              <p:spPr>
                <a:xfrm>
                  <a:off x="7863713" y="2408465"/>
                  <a:ext cx="233165" cy="1165292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52" name="直接连接符 451">
                  <a:extLst>
                    <a:ext uri="{FF2B5EF4-FFF2-40B4-BE49-F238E27FC236}">
                      <a16:creationId xmlns:a16="http://schemas.microsoft.com/office/drawing/2014/main" id="{1EEE3577-BC61-4E6C-AC93-15DCA04E93B2}"/>
                    </a:ext>
                  </a:extLst>
                </p:cNvPr>
                <p:cNvCxnSpPr>
                  <a:cxnSpLocks/>
                  <a:stCxn id="159" idx="0"/>
                  <a:endCxn id="240" idx="0"/>
                </p:cNvCxnSpPr>
                <p:nvPr/>
              </p:nvCxnSpPr>
              <p:spPr>
                <a:xfrm>
                  <a:off x="7444774" y="2408138"/>
                  <a:ext cx="223522" cy="1165619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53" name="直接连接符 452">
                  <a:extLst>
                    <a:ext uri="{FF2B5EF4-FFF2-40B4-BE49-F238E27FC236}">
                      <a16:creationId xmlns:a16="http://schemas.microsoft.com/office/drawing/2014/main" id="{5F032978-E188-4929-87D3-2E9B3ACC904C}"/>
                    </a:ext>
                  </a:extLst>
                </p:cNvPr>
                <p:cNvCxnSpPr>
                  <a:cxnSpLocks/>
                  <a:stCxn id="104" idx="0"/>
                  <a:endCxn id="185" idx="0"/>
                </p:cNvCxnSpPr>
                <p:nvPr/>
              </p:nvCxnSpPr>
              <p:spPr>
                <a:xfrm>
                  <a:off x="2832804" y="2408138"/>
                  <a:ext cx="201175" cy="1166562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54" name="直接连接符 453">
                  <a:extLst>
                    <a:ext uri="{FF2B5EF4-FFF2-40B4-BE49-F238E27FC236}">
                      <a16:creationId xmlns:a16="http://schemas.microsoft.com/office/drawing/2014/main" id="{E903609B-79D7-49E7-A5FF-1ADE3F87700C}"/>
                    </a:ext>
                  </a:extLst>
                </p:cNvPr>
                <p:cNvCxnSpPr>
                  <a:cxnSpLocks/>
                  <a:stCxn id="149" idx="0"/>
                  <a:endCxn id="230" idx="0"/>
                </p:cNvCxnSpPr>
                <p:nvPr/>
              </p:nvCxnSpPr>
              <p:spPr>
                <a:xfrm>
                  <a:off x="6616396" y="2408138"/>
                  <a:ext cx="221196" cy="1166346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55" name="直接连接符 454">
                  <a:extLst>
                    <a:ext uri="{FF2B5EF4-FFF2-40B4-BE49-F238E27FC236}">
                      <a16:creationId xmlns:a16="http://schemas.microsoft.com/office/drawing/2014/main" id="{DE1BE7F7-99FC-4E41-A332-87B3450CA92A}"/>
                    </a:ext>
                  </a:extLst>
                </p:cNvPr>
                <p:cNvCxnSpPr>
                  <a:cxnSpLocks/>
                  <a:stCxn id="154" idx="0"/>
                  <a:endCxn id="235" idx="0"/>
                </p:cNvCxnSpPr>
                <p:nvPr/>
              </p:nvCxnSpPr>
              <p:spPr>
                <a:xfrm>
                  <a:off x="7035335" y="2408465"/>
                  <a:ext cx="208180" cy="1165293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56" name="直接连接符 455">
                  <a:extLst>
                    <a:ext uri="{FF2B5EF4-FFF2-40B4-BE49-F238E27FC236}">
                      <a16:creationId xmlns:a16="http://schemas.microsoft.com/office/drawing/2014/main" id="{390F8E61-2E28-422E-9866-2DD4CC3B26EF}"/>
                    </a:ext>
                  </a:extLst>
                </p:cNvPr>
                <p:cNvCxnSpPr>
                  <a:cxnSpLocks/>
                  <a:stCxn id="119" idx="0"/>
                  <a:endCxn id="210" idx="0"/>
                </p:cNvCxnSpPr>
                <p:nvPr/>
              </p:nvCxnSpPr>
              <p:spPr>
                <a:xfrm>
                  <a:off x="4945363" y="2408138"/>
                  <a:ext cx="203785" cy="116656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57" name="直接连接符 456">
                  <a:extLst>
                    <a:ext uri="{FF2B5EF4-FFF2-40B4-BE49-F238E27FC236}">
                      <a16:creationId xmlns:a16="http://schemas.microsoft.com/office/drawing/2014/main" id="{BD3388BC-62BD-4A4E-B082-2E5593356940}"/>
                    </a:ext>
                  </a:extLst>
                </p:cNvPr>
                <p:cNvCxnSpPr>
                  <a:cxnSpLocks/>
                  <a:stCxn id="107" idx="0"/>
                  <a:endCxn id="190" idx="0"/>
                </p:cNvCxnSpPr>
                <p:nvPr/>
              </p:nvCxnSpPr>
              <p:spPr>
                <a:xfrm>
                  <a:off x="3254287" y="2408138"/>
                  <a:ext cx="204473" cy="1166561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58" name="直接连接符 457">
                  <a:extLst>
                    <a:ext uri="{FF2B5EF4-FFF2-40B4-BE49-F238E27FC236}">
                      <a16:creationId xmlns:a16="http://schemas.microsoft.com/office/drawing/2014/main" id="{1FE630FF-FF65-4F9A-B1E1-BA98099E4644}"/>
                    </a:ext>
                  </a:extLst>
                </p:cNvPr>
                <p:cNvCxnSpPr>
                  <a:cxnSpLocks/>
                  <a:stCxn id="110" idx="0"/>
                  <a:endCxn id="195" idx="0"/>
                </p:cNvCxnSpPr>
                <p:nvPr/>
              </p:nvCxnSpPr>
              <p:spPr>
                <a:xfrm>
                  <a:off x="3677775" y="2408138"/>
                  <a:ext cx="205765" cy="1166561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59" name="直接连接符 458">
                  <a:extLst>
                    <a:ext uri="{FF2B5EF4-FFF2-40B4-BE49-F238E27FC236}">
                      <a16:creationId xmlns:a16="http://schemas.microsoft.com/office/drawing/2014/main" id="{9DE6BF56-0131-4E8D-956A-D46847886CFA}"/>
                    </a:ext>
                  </a:extLst>
                </p:cNvPr>
                <p:cNvCxnSpPr>
                  <a:cxnSpLocks/>
                  <a:endCxn id="200" idx="0"/>
                </p:cNvCxnSpPr>
                <p:nvPr/>
              </p:nvCxnSpPr>
              <p:spPr>
                <a:xfrm>
                  <a:off x="4104746" y="2393432"/>
                  <a:ext cx="203576" cy="118126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60" name="直接连接符 459">
                  <a:extLst>
                    <a:ext uri="{FF2B5EF4-FFF2-40B4-BE49-F238E27FC236}">
                      <a16:creationId xmlns:a16="http://schemas.microsoft.com/office/drawing/2014/main" id="{19934120-D0CF-4C2D-B130-7E64B035EDED}"/>
                    </a:ext>
                  </a:extLst>
                </p:cNvPr>
                <p:cNvCxnSpPr>
                  <a:cxnSpLocks/>
                  <a:stCxn id="116" idx="0"/>
                  <a:endCxn id="205" idx="0"/>
                </p:cNvCxnSpPr>
                <p:nvPr/>
              </p:nvCxnSpPr>
              <p:spPr>
                <a:xfrm>
                  <a:off x="4523880" y="2408138"/>
                  <a:ext cx="200487" cy="1166561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86" name="直接连接符 485">
                  <a:extLst>
                    <a:ext uri="{FF2B5EF4-FFF2-40B4-BE49-F238E27FC236}">
                      <a16:creationId xmlns:a16="http://schemas.microsoft.com/office/drawing/2014/main" id="{37BB85D8-A37D-473F-98EE-99C1A34C3E5F}"/>
                    </a:ext>
                  </a:extLst>
                </p:cNvPr>
                <p:cNvCxnSpPr>
                  <a:cxnSpLocks/>
                  <a:stCxn id="144" idx="0"/>
                  <a:endCxn id="225" idx="0"/>
                </p:cNvCxnSpPr>
                <p:nvPr/>
              </p:nvCxnSpPr>
              <p:spPr>
                <a:xfrm>
                  <a:off x="6203368" y="2408465"/>
                  <a:ext cx="209443" cy="11660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87" name="直接连接符 486">
                  <a:extLst>
                    <a:ext uri="{FF2B5EF4-FFF2-40B4-BE49-F238E27FC236}">
                      <a16:creationId xmlns:a16="http://schemas.microsoft.com/office/drawing/2014/main" id="{A5CE535F-1D3E-4228-9547-77B4975E8641}"/>
                    </a:ext>
                  </a:extLst>
                </p:cNvPr>
                <p:cNvCxnSpPr>
                  <a:cxnSpLocks/>
                  <a:stCxn id="122" idx="0"/>
                  <a:endCxn id="215" idx="0"/>
                </p:cNvCxnSpPr>
                <p:nvPr/>
              </p:nvCxnSpPr>
              <p:spPr>
                <a:xfrm>
                  <a:off x="5362946" y="2408138"/>
                  <a:ext cx="200304" cy="1166348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488" name="直接连接符 487">
                  <a:extLst>
                    <a:ext uri="{FF2B5EF4-FFF2-40B4-BE49-F238E27FC236}">
                      <a16:creationId xmlns:a16="http://schemas.microsoft.com/office/drawing/2014/main" id="{427F1A5C-CD62-4D12-8043-4CDBE6A6AE15}"/>
                    </a:ext>
                  </a:extLst>
                </p:cNvPr>
                <p:cNvCxnSpPr>
                  <a:cxnSpLocks/>
                  <a:stCxn id="125" idx="0"/>
                  <a:endCxn id="220" idx="0"/>
                </p:cNvCxnSpPr>
                <p:nvPr/>
              </p:nvCxnSpPr>
              <p:spPr>
                <a:xfrm>
                  <a:off x="5784429" y="2408138"/>
                  <a:ext cx="203602" cy="116634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56" name="文本框 255">
              <a:extLst>
                <a:ext uri="{FF2B5EF4-FFF2-40B4-BE49-F238E27FC236}">
                  <a16:creationId xmlns:a16="http://schemas.microsoft.com/office/drawing/2014/main" id="{9034DAEB-BAD7-46DE-98FD-E1E4171FE4BD}"/>
                </a:ext>
              </a:extLst>
            </p:cNvPr>
            <p:cNvSpPr txBox="1"/>
            <p:nvPr/>
          </p:nvSpPr>
          <p:spPr>
            <a:xfrm>
              <a:off x="2831127" y="2518659"/>
              <a:ext cx="9256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solidFill>
                    <a:schemeClr val="bg1"/>
                  </a:solidFill>
                </a:rPr>
                <a:t>3D-GPR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cxnSp>
          <p:nvCxnSpPr>
            <p:cNvPr id="258" name="直接箭头连接符 257">
              <a:extLst>
                <a:ext uri="{FF2B5EF4-FFF2-40B4-BE49-F238E27FC236}">
                  <a16:creationId xmlns:a16="http://schemas.microsoft.com/office/drawing/2014/main" id="{1FBA2ECB-FF53-4038-93FC-4A6BB83D7919}"/>
                </a:ext>
              </a:extLst>
            </p:cNvPr>
            <p:cNvCxnSpPr>
              <a:cxnSpLocks/>
              <a:stCxn id="256" idx="3"/>
            </p:cNvCxnSpPr>
            <p:nvPr/>
          </p:nvCxnSpPr>
          <p:spPr>
            <a:xfrm flipV="1">
              <a:off x="3756734" y="2064562"/>
              <a:ext cx="784723" cy="638764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60" name="文本框 259">
              <a:extLst>
                <a:ext uri="{FF2B5EF4-FFF2-40B4-BE49-F238E27FC236}">
                  <a16:creationId xmlns:a16="http://schemas.microsoft.com/office/drawing/2014/main" id="{DC7E991B-DC29-4047-A455-D20B11EDF000}"/>
                </a:ext>
              </a:extLst>
            </p:cNvPr>
            <p:cNvSpPr txBox="1"/>
            <p:nvPr/>
          </p:nvSpPr>
          <p:spPr>
            <a:xfrm>
              <a:off x="4749018" y="107607"/>
              <a:ext cx="8706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solidFill>
                    <a:schemeClr val="bg1"/>
                  </a:solidFill>
                </a:rPr>
                <a:t>Track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cxnSp>
          <p:nvCxnSpPr>
            <p:cNvPr id="261" name="直接箭头连接符 260">
              <a:extLst>
                <a:ext uri="{FF2B5EF4-FFF2-40B4-BE49-F238E27FC236}">
                  <a16:creationId xmlns:a16="http://schemas.microsoft.com/office/drawing/2014/main" id="{772F6356-B905-4D74-BD5D-BA3EEE8A42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1549" y="319668"/>
              <a:ext cx="588525" cy="33361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5" name="直接箭头连接符 264">
              <a:extLst>
                <a:ext uri="{FF2B5EF4-FFF2-40B4-BE49-F238E27FC236}">
                  <a16:creationId xmlns:a16="http://schemas.microsoft.com/office/drawing/2014/main" id="{F299B50B-20B3-42C3-B5B1-A85B64BA12D2}"/>
                </a:ext>
              </a:extLst>
            </p:cNvPr>
            <p:cNvCxnSpPr>
              <a:cxnSpLocks/>
            </p:cNvCxnSpPr>
            <p:nvPr/>
          </p:nvCxnSpPr>
          <p:spPr>
            <a:xfrm>
              <a:off x="5369587" y="2094912"/>
              <a:ext cx="26998" cy="170221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66" name="文本框 265">
              <a:extLst>
                <a:ext uri="{FF2B5EF4-FFF2-40B4-BE49-F238E27FC236}">
                  <a16:creationId xmlns:a16="http://schemas.microsoft.com/office/drawing/2014/main" id="{526246AE-9533-4E6D-8AF9-670CCB1D7B26}"/>
                </a:ext>
              </a:extLst>
            </p:cNvPr>
            <p:cNvSpPr txBox="1"/>
            <p:nvPr/>
          </p:nvSpPr>
          <p:spPr>
            <a:xfrm>
              <a:off x="4541456" y="3922279"/>
              <a:ext cx="15611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b="1" dirty="0">
                  <a:solidFill>
                    <a:schemeClr val="bg1"/>
                  </a:solidFill>
                </a:rPr>
                <a:t>Antenna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242" name="图片 87">
            <a:extLst>
              <a:ext uri="{FF2B5EF4-FFF2-40B4-BE49-F238E27FC236}">
                <a16:creationId xmlns:a16="http://schemas.microsoft.com/office/drawing/2014/main" id="{491111EB-370D-5CAA-E12D-A3C474B99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696" y="346364"/>
            <a:ext cx="4100195" cy="2159635"/>
          </a:xfrm>
          <a:prstGeom prst="rect">
            <a:avLst/>
          </a:prstGeom>
        </p:spPr>
      </p:pic>
      <p:pic>
        <p:nvPicPr>
          <p:cNvPr id="248" name="图片 88">
            <a:extLst>
              <a:ext uri="{FF2B5EF4-FFF2-40B4-BE49-F238E27FC236}">
                <a16:creationId xmlns:a16="http://schemas.microsoft.com/office/drawing/2014/main" id="{FF53C019-82B7-870F-0F19-92018CCC1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3115" y="3035403"/>
            <a:ext cx="4085590" cy="21596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418AED-4A68-482B-A0A9-6BD8D11D9949}"/>
              </a:ext>
            </a:extLst>
          </p:cNvPr>
          <p:cNvSpPr txBox="1"/>
          <p:nvPr/>
        </p:nvSpPr>
        <p:spPr>
          <a:xfrm>
            <a:off x="6189411" y="2698418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Pavement voids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913A2EA1-F98D-CA58-E4C3-1C26914EB440}"/>
              </a:ext>
            </a:extLst>
          </p:cNvPr>
          <p:cNvSpPr txBox="1"/>
          <p:nvPr/>
        </p:nvSpPr>
        <p:spPr>
          <a:xfrm>
            <a:off x="6248722" y="-22968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Uneven sinking</a:t>
            </a:r>
          </a:p>
        </p:txBody>
      </p:sp>
      <p:pic>
        <p:nvPicPr>
          <p:cNvPr id="254" name="图片 86">
            <a:extLst>
              <a:ext uri="{FF2B5EF4-FFF2-40B4-BE49-F238E27FC236}">
                <a16:creationId xmlns:a16="http://schemas.microsoft.com/office/drawing/2014/main" id="{8F79228F-D4CF-9671-3DDC-96AB0812D0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947" y="4651249"/>
            <a:ext cx="4046855" cy="2159635"/>
          </a:xfrm>
          <a:prstGeom prst="rect">
            <a:avLst/>
          </a:prstGeom>
        </p:spPr>
      </p:pic>
      <p:sp>
        <p:nvSpPr>
          <p:cNvPr id="255" name="TextBox 254">
            <a:extLst>
              <a:ext uri="{FF2B5EF4-FFF2-40B4-BE49-F238E27FC236}">
                <a16:creationId xmlns:a16="http://schemas.microsoft.com/office/drawing/2014/main" id="{1A901D75-FBB8-FCF1-8200-C6C0C27074F0}"/>
              </a:ext>
            </a:extLst>
          </p:cNvPr>
          <p:cNvSpPr txBox="1"/>
          <p:nvPr/>
        </p:nvSpPr>
        <p:spPr>
          <a:xfrm>
            <a:off x="4265914" y="5271232"/>
            <a:ext cx="1790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Pavement Cracks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27D4F849-7E63-6C5F-88DD-C89D34D2A43F}"/>
              </a:ext>
            </a:extLst>
          </p:cNvPr>
          <p:cNvSpPr txBox="1"/>
          <p:nvPr/>
        </p:nvSpPr>
        <p:spPr>
          <a:xfrm>
            <a:off x="4851905" y="5874619"/>
            <a:ext cx="4196800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Deep Learning methods to process these images automatically and precisely</a:t>
            </a:r>
          </a:p>
        </p:txBody>
      </p:sp>
    </p:spTree>
    <p:extLst>
      <p:ext uri="{BB962C8B-B14F-4D97-AF65-F5344CB8AC3E}">
        <p14:creationId xmlns:p14="http://schemas.microsoft.com/office/powerpoint/2010/main" val="905585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Words>49</Words>
  <Application>Microsoft Macintosh PowerPoint</Application>
  <DocSecurity>0</DocSecurity>
  <PresentationFormat>On-screen Show (4:3)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Office 主题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Microsoft Office User</cp:lastModifiedBy>
  <cp:revision>11</cp:revision>
  <dcterms:created xsi:type="dcterms:W3CDTF">2020-09-04T07:12:08Z</dcterms:created>
  <dcterms:modified xsi:type="dcterms:W3CDTF">2022-11-04T18:16:28Z</dcterms:modified>
  <cp:category/>
  <dc:identifier/>
  <cp:contentStatus/>
  <dc:language/>
  <cp:version/>
</cp:coreProperties>
</file>